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Sensei" charset="1" panose="00000500000000000000"/>
      <p:regular r:id="rId24"/>
    </p:embeddedFont>
    <p:embeddedFont>
      <p:font typeface="Reggae One" charset="1" panose="00000800000000000000"/>
      <p:regular r:id="rId25"/>
    </p:embeddedFont>
    <p:embeddedFont>
      <p:font typeface="Dynapuff" charset="1" panose="00000000000000000000"/>
      <p:regular r:id="rId26"/>
    </p:embeddedFont>
    <p:embeddedFont>
      <p:font typeface="ITC Benguiat" charset="1" panose="02030603050306020704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6.png" Type="http://schemas.openxmlformats.org/officeDocument/2006/relationships/image"/><Relationship Id="rId4" Target="../media/image14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jpeg" Type="http://schemas.openxmlformats.org/officeDocument/2006/relationships/image"/><Relationship Id="rId4" Target="../media/image29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jpeg" Type="http://schemas.openxmlformats.org/officeDocument/2006/relationships/image"/><Relationship Id="rId4" Target="../media/image40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jpe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Relationship Id="rId8" Target="../media/image4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16337" y="5338912"/>
            <a:ext cx="12255327" cy="9896176"/>
          </a:xfrm>
          <a:custGeom>
            <a:avLst/>
            <a:gdLst/>
            <a:ahLst/>
            <a:cxnLst/>
            <a:rect r="r" b="b" t="t" l="l"/>
            <a:pathLst>
              <a:path h="9896176" w="12255327">
                <a:moveTo>
                  <a:pt x="0" y="0"/>
                </a:moveTo>
                <a:lnTo>
                  <a:pt x="12255326" y="0"/>
                </a:lnTo>
                <a:lnTo>
                  <a:pt x="12255326" y="9896176"/>
                </a:lnTo>
                <a:lnTo>
                  <a:pt x="0" y="989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710534">
            <a:off x="12427303" y="74901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5"/>
                </a:lnTo>
                <a:lnTo>
                  <a:pt x="0" y="7438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171364">
            <a:off x="-3548885" y="-244166"/>
            <a:ext cx="9973946" cy="7804613"/>
          </a:xfrm>
          <a:custGeom>
            <a:avLst/>
            <a:gdLst/>
            <a:ahLst/>
            <a:cxnLst/>
            <a:rect r="r" b="b" t="t" l="l"/>
            <a:pathLst>
              <a:path h="7804613" w="9973946">
                <a:moveTo>
                  <a:pt x="0" y="7804613"/>
                </a:moveTo>
                <a:lnTo>
                  <a:pt x="9973945" y="7804613"/>
                </a:lnTo>
                <a:lnTo>
                  <a:pt x="9973945" y="0"/>
                </a:lnTo>
                <a:lnTo>
                  <a:pt x="0" y="0"/>
                </a:lnTo>
                <a:lnTo>
                  <a:pt x="0" y="78046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459248">
            <a:off x="13722462" y="7164080"/>
            <a:ext cx="1922783" cy="1974968"/>
          </a:xfrm>
          <a:custGeom>
            <a:avLst/>
            <a:gdLst/>
            <a:ahLst/>
            <a:cxnLst/>
            <a:rect r="r" b="b" t="t" l="l"/>
            <a:pathLst>
              <a:path h="1974968" w="1922783">
                <a:moveTo>
                  <a:pt x="1922783" y="0"/>
                </a:moveTo>
                <a:lnTo>
                  <a:pt x="0" y="0"/>
                </a:lnTo>
                <a:lnTo>
                  <a:pt x="0" y="1974968"/>
                </a:lnTo>
                <a:lnTo>
                  <a:pt x="1922783" y="1974968"/>
                </a:lnTo>
                <a:lnTo>
                  <a:pt x="1922783" y="0"/>
                </a:lnTo>
                <a:close/>
              </a:path>
            </a:pathLst>
          </a:custGeom>
          <a:blipFill>
            <a:blip r:embed="rId4"/>
            <a:stretch>
              <a:fillRect l="0" t="-3128" r="0" b="-312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54053">
            <a:off x="2459898" y="8149298"/>
            <a:ext cx="2032246" cy="2218004"/>
          </a:xfrm>
          <a:custGeom>
            <a:avLst/>
            <a:gdLst/>
            <a:ahLst/>
            <a:cxnLst/>
            <a:rect r="r" b="b" t="t" l="l"/>
            <a:pathLst>
              <a:path h="2218004" w="2032246">
                <a:moveTo>
                  <a:pt x="0" y="0"/>
                </a:moveTo>
                <a:lnTo>
                  <a:pt x="2032245" y="0"/>
                </a:lnTo>
                <a:lnTo>
                  <a:pt x="2032245" y="2218004"/>
                </a:lnTo>
                <a:lnTo>
                  <a:pt x="0" y="221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8058206" y="2268507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8058206" y="601490"/>
            <a:ext cx="2171589" cy="0"/>
          </a:xfrm>
          <a:prstGeom prst="line">
            <a:avLst/>
          </a:prstGeom>
          <a:ln cap="flat" w="38100">
            <a:solidFill>
              <a:srgbClr val="48221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393684">
            <a:off x="4486030" y="1736263"/>
            <a:ext cx="1617278" cy="905676"/>
          </a:xfrm>
          <a:custGeom>
            <a:avLst/>
            <a:gdLst/>
            <a:ahLst/>
            <a:cxnLst/>
            <a:rect r="r" b="b" t="t" l="l"/>
            <a:pathLst>
              <a:path h="905676" w="1617278">
                <a:moveTo>
                  <a:pt x="0" y="0"/>
                </a:moveTo>
                <a:lnTo>
                  <a:pt x="1617279" y="0"/>
                </a:lnTo>
                <a:lnTo>
                  <a:pt x="1617279" y="905676"/>
                </a:lnTo>
                <a:lnTo>
                  <a:pt x="0" y="90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39634" y="3580333"/>
            <a:ext cx="14208731" cy="373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ADVANCED SQL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91145" y="1006013"/>
            <a:ext cx="3818612" cy="106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1"/>
              </a:lnSpc>
            </a:pPr>
            <a:r>
              <a:rPr lang="en-US" sz="8176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SWIGGY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997586">
            <a:off x="12790863" y="1823606"/>
            <a:ext cx="1617278" cy="905676"/>
          </a:xfrm>
          <a:custGeom>
            <a:avLst/>
            <a:gdLst/>
            <a:ahLst/>
            <a:cxnLst/>
            <a:rect r="r" b="b" t="t" l="l"/>
            <a:pathLst>
              <a:path h="905676" w="1617278">
                <a:moveTo>
                  <a:pt x="0" y="0"/>
                </a:moveTo>
                <a:lnTo>
                  <a:pt x="1617278" y="0"/>
                </a:lnTo>
                <a:lnTo>
                  <a:pt x="1617278" y="905676"/>
                </a:lnTo>
                <a:lnTo>
                  <a:pt x="0" y="90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07485" y="8870868"/>
            <a:ext cx="3909667" cy="124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3"/>
              </a:lnSpc>
            </a:pPr>
            <a:r>
              <a:rPr lang="en-US" sz="3537">
                <a:solidFill>
                  <a:srgbClr val="68A340"/>
                </a:solidFill>
                <a:latin typeface="Sensei"/>
                <a:ea typeface="Sensei"/>
                <a:cs typeface="Sensei"/>
                <a:sym typeface="Sensei"/>
              </a:rPr>
              <a:t>Presented By -</a:t>
            </a:r>
          </a:p>
          <a:p>
            <a:pPr algn="ctr">
              <a:lnSpc>
                <a:spcPts val="4953"/>
              </a:lnSpc>
            </a:pPr>
            <a:r>
              <a:rPr lang="en-US" sz="3537">
                <a:solidFill>
                  <a:srgbClr val="68A340"/>
                </a:solidFill>
                <a:latin typeface="Sensei"/>
                <a:ea typeface="Sensei"/>
                <a:cs typeface="Sensei"/>
                <a:sym typeface="Sensei"/>
              </a:rPr>
              <a:t>PARUL KOKCHA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936" y="4383161"/>
            <a:ext cx="7875868" cy="4875139"/>
            <a:chOff x="0" y="0"/>
            <a:chExt cx="2074303" cy="1283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4303" cy="1283987"/>
            </a:xfrm>
            <a:custGeom>
              <a:avLst/>
              <a:gdLst/>
              <a:ahLst/>
              <a:cxnLst/>
              <a:rect r="r" b="b" t="t" l="l"/>
              <a:pathLst>
                <a:path h="1283987" w="2074303">
                  <a:moveTo>
                    <a:pt x="16711" y="0"/>
                  </a:moveTo>
                  <a:lnTo>
                    <a:pt x="2057592" y="0"/>
                  </a:lnTo>
                  <a:cubicBezTo>
                    <a:pt x="2062024" y="0"/>
                    <a:pt x="2066274" y="1761"/>
                    <a:pt x="2069408" y="4895"/>
                  </a:cubicBezTo>
                  <a:cubicBezTo>
                    <a:pt x="2072542" y="8028"/>
                    <a:pt x="2074303" y="12279"/>
                    <a:pt x="2074303" y="16711"/>
                  </a:cubicBezTo>
                  <a:lnTo>
                    <a:pt x="2074303" y="1267276"/>
                  </a:lnTo>
                  <a:cubicBezTo>
                    <a:pt x="2074303" y="1271708"/>
                    <a:pt x="2072542" y="1275959"/>
                    <a:pt x="2069408" y="1279093"/>
                  </a:cubicBezTo>
                  <a:cubicBezTo>
                    <a:pt x="2066274" y="1282227"/>
                    <a:pt x="2062024" y="1283987"/>
                    <a:pt x="2057592" y="1283987"/>
                  </a:cubicBezTo>
                  <a:lnTo>
                    <a:pt x="16711" y="1283987"/>
                  </a:lnTo>
                  <a:cubicBezTo>
                    <a:pt x="12279" y="1283987"/>
                    <a:pt x="8028" y="1282227"/>
                    <a:pt x="4895" y="1279093"/>
                  </a:cubicBezTo>
                  <a:cubicBezTo>
                    <a:pt x="1761" y="1275959"/>
                    <a:pt x="0" y="1271708"/>
                    <a:pt x="0" y="1267276"/>
                  </a:cubicBezTo>
                  <a:lnTo>
                    <a:pt x="0" y="16711"/>
                  </a:lnTo>
                  <a:cubicBezTo>
                    <a:pt x="0" y="12279"/>
                    <a:pt x="1761" y="8028"/>
                    <a:pt x="4895" y="4895"/>
                  </a:cubicBezTo>
                  <a:cubicBezTo>
                    <a:pt x="8028" y="1761"/>
                    <a:pt x="12279" y="0"/>
                    <a:pt x="16711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4303" cy="132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0791" y="5143500"/>
            <a:ext cx="8257970" cy="3218272"/>
          </a:xfrm>
          <a:custGeom>
            <a:avLst/>
            <a:gdLst/>
            <a:ahLst/>
            <a:cxnLst/>
            <a:rect r="r" b="b" t="t" l="l"/>
            <a:pathLst>
              <a:path h="3218272" w="8257970">
                <a:moveTo>
                  <a:pt x="0" y="0"/>
                </a:moveTo>
                <a:lnTo>
                  <a:pt x="8257970" y="0"/>
                </a:lnTo>
                <a:lnTo>
                  <a:pt x="8257970" y="3218272"/>
                </a:lnTo>
                <a:lnTo>
                  <a:pt x="0" y="3218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27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10804" y="7593768"/>
            <a:ext cx="5035459" cy="2693232"/>
          </a:xfrm>
          <a:custGeom>
            <a:avLst/>
            <a:gdLst/>
            <a:ahLst/>
            <a:cxnLst/>
            <a:rect r="r" b="b" t="t" l="l"/>
            <a:pathLst>
              <a:path h="2693232" w="5035459">
                <a:moveTo>
                  <a:pt x="0" y="0"/>
                </a:moveTo>
                <a:lnTo>
                  <a:pt x="5035459" y="0"/>
                </a:lnTo>
                <a:lnTo>
                  <a:pt x="5035459" y="2693232"/>
                </a:lnTo>
                <a:lnTo>
                  <a:pt x="0" y="269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6000"/>
            </a:blip>
            <a:stretch>
              <a:fillRect l="0" t="-12455" r="0" b="-1624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94740"/>
            <a:ext cx="8731679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TOP 5 RESTAURANTS WITH THE HIGHEST AVERAGE RATING.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732431" y="5597956"/>
            <a:ext cx="1680878" cy="2309360"/>
          </a:xfrm>
          <a:custGeom>
            <a:avLst/>
            <a:gdLst/>
            <a:ahLst/>
            <a:cxnLst/>
            <a:rect r="r" b="b" t="t" l="l"/>
            <a:pathLst>
              <a:path h="2309360" w="1680878">
                <a:moveTo>
                  <a:pt x="0" y="0"/>
                </a:moveTo>
                <a:lnTo>
                  <a:pt x="1680878" y="0"/>
                </a:lnTo>
                <a:lnTo>
                  <a:pt x="1680878" y="2309360"/>
                </a:lnTo>
                <a:lnTo>
                  <a:pt x="0" y="230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9383" y="2811673"/>
            <a:ext cx="7370608" cy="3135497"/>
            <a:chOff x="0" y="0"/>
            <a:chExt cx="1941230" cy="825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41230" cy="825810"/>
            </a:xfrm>
            <a:custGeom>
              <a:avLst/>
              <a:gdLst/>
              <a:ahLst/>
              <a:cxnLst/>
              <a:rect r="r" b="b" t="t" l="l"/>
              <a:pathLst>
                <a:path h="825810" w="1941230">
                  <a:moveTo>
                    <a:pt x="17856" y="0"/>
                  </a:moveTo>
                  <a:lnTo>
                    <a:pt x="1923374" y="0"/>
                  </a:lnTo>
                  <a:cubicBezTo>
                    <a:pt x="1933235" y="0"/>
                    <a:pt x="1941230" y="7995"/>
                    <a:pt x="1941230" y="17856"/>
                  </a:cubicBezTo>
                  <a:lnTo>
                    <a:pt x="1941230" y="807954"/>
                  </a:lnTo>
                  <a:cubicBezTo>
                    <a:pt x="1941230" y="817815"/>
                    <a:pt x="1933235" y="825810"/>
                    <a:pt x="1923374" y="825810"/>
                  </a:cubicBezTo>
                  <a:lnTo>
                    <a:pt x="17856" y="825810"/>
                  </a:lnTo>
                  <a:cubicBezTo>
                    <a:pt x="7995" y="825810"/>
                    <a:pt x="0" y="817815"/>
                    <a:pt x="0" y="807954"/>
                  </a:cubicBezTo>
                  <a:lnTo>
                    <a:pt x="0" y="17856"/>
                  </a:lnTo>
                  <a:cubicBezTo>
                    <a:pt x="0" y="7995"/>
                    <a:pt x="7995" y="0"/>
                    <a:pt x="17856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941230" cy="863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1540" y="3018917"/>
            <a:ext cx="7066294" cy="2721009"/>
          </a:xfrm>
          <a:custGeom>
            <a:avLst/>
            <a:gdLst/>
            <a:ahLst/>
            <a:cxnLst/>
            <a:rect r="r" b="b" t="t" l="l"/>
            <a:pathLst>
              <a:path h="2721009" w="7066294">
                <a:moveTo>
                  <a:pt x="0" y="0"/>
                </a:moveTo>
                <a:lnTo>
                  <a:pt x="7066294" y="0"/>
                </a:lnTo>
                <a:lnTo>
                  <a:pt x="7066294" y="2721009"/>
                </a:lnTo>
                <a:lnTo>
                  <a:pt x="0" y="272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88861">
            <a:off x="8578228" y="3246179"/>
            <a:ext cx="3086100" cy="2700338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88861">
            <a:off x="8245858" y="7049345"/>
            <a:ext cx="3086100" cy="2700338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8221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9383" y="6723999"/>
            <a:ext cx="7289926" cy="3125410"/>
            <a:chOff x="0" y="0"/>
            <a:chExt cx="1919980" cy="8231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9980" cy="823153"/>
            </a:xfrm>
            <a:custGeom>
              <a:avLst/>
              <a:gdLst/>
              <a:ahLst/>
              <a:cxnLst/>
              <a:rect r="r" b="b" t="t" l="l"/>
              <a:pathLst>
                <a:path h="823153" w="1919980">
                  <a:moveTo>
                    <a:pt x="18054" y="0"/>
                  </a:moveTo>
                  <a:lnTo>
                    <a:pt x="1901927" y="0"/>
                  </a:lnTo>
                  <a:cubicBezTo>
                    <a:pt x="1906715" y="0"/>
                    <a:pt x="1911307" y="1902"/>
                    <a:pt x="1914693" y="5288"/>
                  </a:cubicBezTo>
                  <a:cubicBezTo>
                    <a:pt x="1918078" y="8674"/>
                    <a:pt x="1919980" y="13266"/>
                    <a:pt x="1919980" y="18054"/>
                  </a:cubicBezTo>
                  <a:lnTo>
                    <a:pt x="1919980" y="805099"/>
                  </a:lnTo>
                  <a:cubicBezTo>
                    <a:pt x="1919980" y="815070"/>
                    <a:pt x="1911897" y="823153"/>
                    <a:pt x="1901927" y="823153"/>
                  </a:cubicBezTo>
                  <a:lnTo>
                    <a:pt x="18054" y="823153"/>
                  </a:lnTo>
                  <a:cubicBezTo>
                    <a:pt x="13266" y="823153"/>
                    <a:pt x="8674" y="821251"/>
                    <a:pt x="5288" y="817865"/>
                  </a:cubicBezTo>
                  <a:cubicBezTo>
                    <a:pt x="1902" y="814480"/>
                    <a:pt x="0" y="809888"/>
                    <a:pt x="0" y="805099"/>
                  </a:cubicBezTo>
                  <a:lnTo>
                    <a:pt x="0" y="18054"/>
                  </a:lnTo>
                  <a:cubicBezTo>
                    <a:pt x="0" y="13266"/>
                    <a:pt x="1902" y="8674"/>
                    <a:pt x="5288" y="5288"/>
                  </a:cubicBezTo>
                  <a:cubicBezTo>
                    <a:pt x="8674" y="1902"/>
                    <a:pt x="13266" y="0"/>
                    <a:pt x="18054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19980" cy="861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61540" y="6884857"/>
            <a:ext cx="6905254" cy="2803695"/>
          </a:xfrm>
          <a:custGeom>
            <a:avLst/>
            <a:gdLst/>
            <a:ahLst/>
            <a:cxnLst/>
            <a:rect r="r" b="b" t="t" l="l"/>
            <a:pathLst>
              <a:path h="2803695" w="6905254">
                <a:moveTo>
                  <a:pt x="0" y="0"/>
                </a:moveTo>
                <a:lnTo>
                  <a:pt x="6905254" y="0"/>
                </a:lnTo>
                <a:lnTo>
                  <a:pt x="6905254" y="2803695"/>
                </a:lnTo>
                <a:lnTo>
                  <a:pt x="0" y="2803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445" r="0" b="-1313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0" y="804303"/>
            <a:ext cx="8731679" cy="200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DISPLAY ALL CUSTOMERS WHO HAVE NEVER PLACED AN ORDER.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99403" y="4272815"/>
            <a:ext cx="27791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Method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9991" y="8075982"/>
            <a:ext cx="27791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Method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3873728" y="3184810"/>
            <a:ext cx="1680878" cy="2309360"/>
          </a:xfrm>
          <a:custGeom>
            <a:avLst/>
            <a:gdLst/>
            <a:ahLst/>
            <a:cxnLst/>
            <a:rect r="r" b="b" t="t" l="l"/>
            <a:pathLst>
              <a:path h="2309360" w="1680878">
                <a:moveTo>
                  <a:pt x="0" y="0"/>
                </a:moveTo>
                <a:lnTo>
                  <a:pt x="1680878" y="0"/>
                </a:lnTo>
                <a:lnTo>
                  <a:pt x="1680878" y="2309360"/>
                </a:lnTo>
                <a:lnTo>
                  <a:pt x="0" y="230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873728" y="7244834"/>
            <a:ext cx="1680878" cy="2309360"/>
          </a:xfrm>
          <a:custGeom>
            <a:avLst/>
            <a:gdLst/>
            <a:ahLst/>
            <a:cxnLst/>
            <a:rect r="r" b="b" t="t" l="l"/>
            <a:pathLst>
              <a:path h="2309360" w="1680878">
                <a:moveTo>
                  <a:pt x="0" y="0"/>
                </a:moveTo>
                <a:lnTo>
                  <a:pt x="1680878" y="0"/>
                </a:lnTo>
                <a:lnTo>
                  <a:pt x="1680878" y="2309360"/>
                </a:lnTo>
                <a:lnTo>
                  <a:pt x="0" y="230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8225" y="437590"/>
            <a:ext cx="7014444" cy="9411819"/>
          </a:xfrm>
          <a:custGeom>
            <a:avLst/>
            <a:gdLst/>
            <a:ahLst/>
            <a:cxnLst/>
            <a:rect r="r" b="b" t="t" l="l"/>
            <a:pathLst>
              <a:path h="9411819" w="7014444">
                <a:moveTo>
                  <a:pt x="0" y="0"/>
                </a:moveTo>
                <a:lnTo>
                  <a:pt x="7014444" y="0"/>
                </a:lnTo>
                <a:lnTo>
                  <a:pt x="7014444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88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936" y="4019759"/>
            <a:ext cx="9581059" cy="5238541"/>
            <a:chOff x="0" y="0"/>
            <a:chExt cx="2523406" cy="13796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23406" cy="1379698"/>
            </a:xfrm>
            <a:custGeom>
              <a:avLst/>
              <a:gdLst/>
              <a:ahLst/>
              <a:cxnLst/>
              <a:rect r="r" b="b" t="t" l="l"/>
              <a:pathLst>
                <a:path h="1379698" w="2523406">
                  <a:moveTo>
                    <a:pt x="13737" y="0"/>
                  </a:moveTo>
                  <a:lnTo>
                    <a:pt x="2509670" y="0"/>
                  </a:lnTo>
                  <a:cubicBezTo>
                    <a:pt x="2517256" y="0"/>
                    <a:pt x="2523406" y="6150"/>
                    <a:pt x="2523406" y="13737"/>
                  </a:cubicBezTo>
                  <a:lnTo>
                    <a:pt x="2523406" y="1365961"/>
                  </a:lnTo>
                  <a:cubicBezTo>
                    <a:pt x="2523406" y="1369604"/>
                    <a:pt x="2521959" y="1373098"/>
                    <a:pt x="2519383" y="1375675"/>
                  </a:cubicBezTo>
                  <a:cubicBezTo>
                    <a:pt x="2516807" y="1378251"/>
                    <a:pt x="2513313" y="1379698"/>
                    <a:pt x="2509670" y="1379698"/>
                  </a:cubicBezTo>
                  <a:lnTo>
                    <a:pt x="13737" y="1379698"/>
                  </a:lnTo>
                  <a:cubicBezTo>
                    <a:pt x="6150" y="1379698"/>
                    <a:pt x="0" y="1373548"/>
                    <a:pt x="0" y="1365961"/>
                  </a:cubicBezTo>
                  <a:lnTo>
                    <a:pt x="0" y="13737"/>
                  </a:lnTo>
                  <a:cubicBezTo>
                    <a:pt x="0" y="6150"/>
                    <a:pt x="6150" y="0"/>
                    <a:pt x="13737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23406" cy="1417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389161"/>
            <a:ext cx="8851721" cy="4499737"/>
          </a:xfrm>
          <a:custGeom>
            <a:avLst/>
            <a:gdLst/>
            <a:ahLst/>
            <a:cxnLst/>
            <a:rect r="r" b="b" t="t" l="l"/>
            <a:pathLst>
              <a:path h="4499737" w="8851721">
                <a:moveTo>
                  <a:pt x="0" y="0"/>
                </a:moveTo>
                <a:lnTo>
                  <a:pt x="8851721" y="0"/>
                </a:lnTo>
                <a:lnTo>
                  <a:pt x="8851721" y="4499737"/>
                </a:lnTo>
                <a:lnTo>
                  <a:pt x="0" y="449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804303"/>
            <a:ext cx="8731679" cy="200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NUMBER OF ORDERS PLACED BY EACH CUSTOMER IN ‘MUMBAI’.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28225" y="6820730"/>
            <a:ext cx="3011122" cy="3232712"/>
          </a:xfrm>
          <a:custGeom>
            <a:avLst/>
            <a:gdLst/>
            <a:ahLst/>
            <a:cxnLst/>
            <a:rect r="r" b="b" t="t" l="l"/>
            <a:pathLst>
              <a:path h="3232712" w="3011122">
                <a:moveTo>
                  <a:pt x="0" y="0"/>
                </a:moveTo>
                <a:lnTo>
                  <a:pt x="3011122" y="0"/>
                </a:lnTo>
                <a:lnTo>
                  <a:pt x="3011122" y="3232712"/>
                </a:lnTo>
                <a:lnTo>
                  <a:pt x="0" y="3232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-3225" r="0" b="-32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32891" y="5143500"/>
            <a:ext cx="1680878" cy="2309360"/>
          </a:xfrm>
          <a:custGeom>
            <a:avLst/>
            <a:gdLst/>
            <a:ahLst/>
            <a:cxnLst/>
            <a:rect r="r" b="b" t="t" l="l"/>
            <a:pathLst>
              <a:path h="2309360" w="1680878">
                <a:moveTo>
                  <a:pt x="0" y="0"/>
                </a:moveTo>
                <a:lnTo>
                  <a:pt x="1680878" y="0"/>
                </a:lnTo>
                <a:lnTo>
                  <a:pt x="1680878" y="2309360"/>
                </a:lnTo>
                <a:lnTo>
                  <a:pt x="0" y="230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4498" y="4680120"/>
            <a:ext cx="8096743" cy="3679476"/>
            <a:chOff x="0" y="0"/>
            <a:chExt cx="2132476" cy="969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2475" cy="969080"/>
            </a:xfrm>
            <a:custGeom>
              <a:avLst/>
              <a:gdLst/>
              <a:ahLst/>
              <a:cxnLst/>
              <a:rect r="r" b="b" t="t" l="l"/>
              <a:pathLst>
                <a:path h="969080" w="2132475">
                  <a:moveTo>
                    <a:pt x="16255" y="0"/>
                  </a:moveTo>
                  <a:lnTo>
                    <a:pt x="2116220" y="0"/>
                  </a:lnTo>
                  <a:cubicBezTo>
                    <a:pt x="2120532" y="0"/>
                    <a:pt x="2124666" y="1713"/>
                    <a:pt x="2127715" y="4761"/>
                  </a:cubicBezTo>
                  <a:cubicBezTo>
                    <a:pt x="2130763" y="7809"/>
                    <a:pt x="2132475" y="11944"/>
                    <a:pt x="2132475" y="16255"/>
                  </a:cubicBezTo>
                  <a:lnTo>
                    <a:pt x="2132475" y="952825"/>
                  </a:lnTo>
                  <a:cubicBezTo>
                    <a:pt x="2132475" y="957136"/>
                    <a:pt x="2130763" y="961271"/>
                    <a:pt x="2127715" y="964319"/>
                  </a:cubicBezTo>
                  <a:cubicBezTo>
                    <a:pt x="2124666" y="967367"/>
                    <a:pt x="2120532" y="969080"/>
                    <a:pt x="2116220" y="969080"/>
                  </a:cubicBezTo>
                  <a:lnTo>
                    <a:pt x="16255" y="969080"/>
                  </a:lnTo>
                  <a:cubicBezTo>
                    <a:pt x="11944" y="969080"/>
                    <a:pt x="7809" y="967367"/>
                    <a:pt x="4761" y="964319"/>
                  </a:cubicBezTo>
                  <a:cubicBezTo>
                    <a:pt x="1713" y="961271"/>
                    <a:pt x="0" y="957136"/>
                    <a:pt x="0" y="952825"/>
                  </a:cubicBezTo>
                  <a:lnTo>
                    <a:pt x="0" y="16255"/>
                  </a:lnTo>
                  <a:cubicBezTo>
                    <a:pt x="0" y="11944"/>
                    <a:pt x="1713" y="7809"/>
                    <a:pt x="4761" y="4761"/>
                  </a:cubicBezTo>
                  <a:cubicBezTo>
                    <a:pt x="7809" y="1713"/>
                    <a:pt x="11944" y="0"/>
                    <a:pt x="16255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32476" cy="1007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0928" y="5143500"/>
            <a:ext cx="7503883" cy="2752715"/>
          </a:xfrm>
          <a:custGeom>
            <a:avLst/>
            <a:gdLst/>
            <a:ahLst/>
            <a:cxnLst/>
            <a:rect r="r" b="b" t="t" l="l"/>
            <a:pathLst>
              <a:path h="2752715" w="7503883">
                <a:moveTo>
                  <a:pt x="0" y="0"/>
                </a:moveTo>
                <a:lnTo>
                  <a:pt x="7503883" y="0"/>
                </a:lnTo>
                <a:lnTo>
                  <a:pt x="7503883" y="2752715"/>
                </a:lnTo>
                <a:lnTo>
                  <a:pt x="0" y="2752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22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40381" y="419323"/>
            <a:ext cx="8007480" cy="9448354"/>
          </a:xfrm>
          <a:custGeom>
            <a:avLst/>
            <a:gdLst/>
            <a:ahLst/>
            <a:cxnLst/>
            <a:rect r="r" b="b" t="t" l="l"/>
            <a:pathLst>
              <a:path h="9448354" w="8007480">
                <a:moveTo>
                  <a:pt x="0" y="0"/>
                </a:moveTo>
                <a:lnTo>
                  <a:pt x="8007480" y="0"/>
                </a:lnTo>
                <a:lnTo>
                  <a:pt x="8007480" y="9448354"/>
                </a:lnTo>
                <a:lnTo>
                  <a:pt x="0" y="944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0381" y="5143500"/>
            <a:ext cx="3443826" cy="4724177"/>
          </a:xfrm>
          <a:custGeom>
            <a:avLst/>
            <a:gdLst/>
            <a:ahLst/>
            <a:cxnLst/>
            <a:rect r="r" b="b" t="t" l="l"/>
            <a:pathLst>
              <a:path h="4724177" w="3443826">
                <a:moveTo>
                  <a:pt x="0" y="0"/>
                </a:moveTo>
                <a:lnTo>
                  <a:pt x="3443825" y="0"/>
                </a:lnTo>
                <a:lnTo>
                  <a:pt x="3443825" y="4724177"/>
                </a:lnTo>
                <a:lnTo>
                  <a:pt x="0" y="472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6000"/>
            </a:blip>
            <a:stretch>
              <a:fillRect l="0" t="0" r="0" b="-95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804303"/>
            <a:ext cx="8731679" cy="200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DISPLAY ALL ORDERS PLACED IN THE LAST 30 DAYS.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21075" y="5365178"/>
            <a:ext cx="1457246" cy="2309360"/>
          </a:xfrm>
          <a:custGeom>
            <a:avLst/>
            <a:gdLst/>
            <a:ahLst/>
            <a:cxnLst/>
            <a:rect r="r" b="b" t="t" l="l"/>
            <a:pathLst>
              <a:path h="2309360" w="1457246">
                <a:moveTo>
                  <a:pt x="0" y="0"/>
                </a:moveTo>
                <a:lnTo>
                  <a:pt x="1457246" y="0"/>
                </a:lnTo>
                <a:lnTo>
                  <a:pt x="1457246" y="2309359"/>
                </a:lnTo>
                <a:lnTo>
                  <a:pt x="0" y="230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21564" t="0" r="-3691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959" y="3617869"/>
            <a:ext cx="10149140" cy="5840185"/>
            <a:chOff x="0" y="0"/>
            <a:chExt cx="2673025" cy="1538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3025" cy="1538156"/>
            </a:xfrm>
            <a:custGeom>
              <a:avLst/>
              <a:gdLst/>
              <a:ahLst/>
              <a:cxnLst/>
              <a:rect r="r" b="b" t="t" l="l"/>
              <a:pathLst>
                <a:path h="1538156" w="2673025">
                  <a:moveTo>
                    <a:pt x="12968" y="0"/>
                  </a:moveTo>
                  <a:lnTo>
                    <a:pt x="2660057" y="0"/>
                  </a:lnTo>
                  <a:cubicBezTo>
                    <a:pt x="2667219" y="0"/>
                    <a:pt x="2673025" y="5806"/>
                    <a:pt x="2673025" y="12968"/>
                  </a:cubicBezTo>
                  <a:lnTo>
                    <a:pt x="2673025" y="1525188"/>
                  </a:lnTo>
                  <a:cubicBezTo>
                    <a:pt x="2673025" y="1532350"/>
                    <a:pt x="2667219" y="1538156"/>
                    <a:pt x="2660057" y="1538156"/>
                  </a:cubicBezTo>
                  <a:lnTo>
                    <a:pt x="12968" y="1538156"/>
                  </a:lnTo>
                  <a:cubicBezTo>
                    <a:pt x="9529" y="1538156"/>
                    <a:pt x="6230" y="1536790"/>
                    <a:pt x="3798" y="1534358"/>
                  </a:cubicBezTo>
                  <a:cubicBezTo>
                    <a:pt x="1366" y="1531926"/>
                    <a:pt x="0" y="1528627"/>
                    <a:pt x="0" y="1525188"/>
                  </a:cubicBezTo>
                  <a:lnTo>
                    <a:pt x="0" y="12968"/>
                  </a:lnTo>
                  <a:cubicBezTo>
                    <a:pt x="0" y="5806"/>
                    <a:pt x="5806" y="0"/>
                    <a:pt x="1296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73025" cy="1576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31594" y="4482352"/>
            <a:ext cx="9775870" cy="4075011"/>
          </a:xfrm>
          <a:custGeom>
            <a:avLst/>
            <a:gdLst/>
            <a:ahLst/>
            <a:cxnLst/>
            <a:rect r="r" b="b" t="t" l="l"/>
            <a:pathLst>
              <a:path h="4075011" w="9775870">
                <a:moveTo>
                  <a:pt x="0" y="0"/>
                </a:moveTo>
                <a:lnTo>
                  <a:pt x="9775870" y="0"/>
                </a:lnTo>
                <a:lnTo>
                  <a:pt x="9775870" y="4075011"/>
                </a:lnTo>
                <a:lnTo>
                  <a:pt x="0" y="40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41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82683" y="413619"/>
            <a:ext cx="6991604" cy="9459762"/>
          </a:xfrm>
          <a:custGeom>
            <a:avLst/>
            <a:gdLst/>
            <a:ahLst/>
            <a:cxnLst/>
            <a:rect r="r" b="b" t="t" l="l"/>
            <a:pathLst>
              <a:path h="9459762" w="6991604">
                <a:moveTo>
                  <a:pt x="0" y="0"/>
                </a:moveTo>
                <a:lnTo>
                  <a:pt x="6991604" y="0"/>
                </a:lnTo>
                <a:lnTo>
                  <a:pt x="6991604" y="9459762"/>
                </a:lnTo>
                <a:lnTo>
                  <a:pt x="0" y="9459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64" t="0" r="-826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4099" y="5143500"/>
            <a:ext cx="3097601" cy="4752139"/>
          </a:xfrm>
          <a:custGeom>
            <a:avLst/>
            <a:gdLst/>
            <a:ahLst/>
            <a:cxnLst/>
            <a:rect r="r" b="b" t="t" l="l"/>
            <a:pathLst>
              <a:path h="4752139" w="3097601">
                <a:moveTo>
                  <a:pt x="0" y="0"/>
                </a:moveTo>
                <a:lnTo>
                  <a:pt x="3097601" y="0"/>
                </a:lnTo>
                <a:lnTo>
                  <a:pt x="3097601" y="4752139"/>
                </a:lnTo>
                <a:lnTo>
                  <a:pt x="0" y="4752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999"/>
            </a:blip>
            <a:stretch>
              <a:fillRect l="-2171" t="0" r="-217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94740"/>
            <a:ext cx="8731679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LIST ALL DELIVERY PARTNERS WHO HAVE COMPLETED MORE THAN 1 DELIVERY.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616852" y="4818237"/>
            <a:ext cx="2951673" cy="3403240"/>
          </a:xfrm>
          <a:custGeom>
            <a:avLst/>
            <a:gdLst/>
            <a:ahLst/>
            <a:cxnLst/>
            <a:rect r="r" b="b" t="t" l="l"/>
            <a:pathLst>
              <a:path h="3403240" w="2951673">
                <a:moveTo>
                  <a:pt x="0" y="0"/>
                </a:moveTo>
                <a:lnTo>
                  <a:pt x="2951673" y="0"/>
                </a:lnTo>
                <a:lnTo>
                  <a:pt x="2951673" y="3403241"/>
                </a:lnTo>
                <a:lnTo>
                  <a:pt x="0" y="34032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7649" t="0" r="-7649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2913" y="3869455"/>
            <a:ext cx="10025566" cy="5496483"/>
            <a:chOff x="0" y="0"/>
            <a:chExt cx="2640478" cy="1447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40478" cy="1447633"/>
            </a:xfrm>
            <a:custGeom>
              <a:avLst/>
              <a:gdLst/>
              <a:ahLst/>
              <a:cxnLst/>
              <a:rect r="r" b="b" t="t" l="l"/>
              <a:pathLst>
                <a:path h="1447633" w="2640478">
                  <a:moveTo>
                    <a:pt x="13128" y="0"/>
                  </a:moveTo>
                  <a:lnTo>
                    <a:pt x="2627350" y="0"/>
                  </a:lnTo>
                  <a:cubicBezTo>
                    <a:pt x="2630832" y="0"/>
                    <a:pt x="2634171" y="1383"/>
                    <a:pt x="2636633" y="3845"/>
                  </a:cubicBezTo>
                  <a:cubicBezTo>
                    <a:pt x="2639095" y="6307"/>
                    <a:pt x="2640478" y="9646"/>
                    <a:pt x="2640478" y="13128"/>
                  </a:cubicBezTo>
                  <a:lnTo>
                    <a:pt x="2640478" y="1434506"/>
                  </a:lnTo>
                  <a:cubicBezTo>
                    <a:pt x="2640478" y="1437987"/>
                    <a:pt x="2639095" y="1441326"/>
                    <a:pt x="2636633" y="1443788"/>
                  </a:cubicBezTo>
                  <a:cubicBezTo>
                    <a:pt x="2634171" y="1446250"/>
                    <a:pt x="2630832" y="1447633"/>
                    <a:pt x="2627350" y="1447633"/>
                  </a:cubicBezTo>
                  <a:lnTo>
                    <a:pt x="13128" y="1447633"/>
                  </a:lnTo>
                  <a:cubicBezTo>
                    <a:pt x="9646" y="1447633"/>
                    <a:pt x="6307" y="1446250"/>
                    <a:pt x="3845" y="1443788"/>
                  </a:cubicBezTo>
                  <a:cubicBezTo>
                    <a:pt x="1383" y="1441326"/>
                    <a:pt x="0" y="1437987"/>
                    <a:pt x="0" y="1434506"/>
                  </a:cubicBezTo>
                  <a:lnTo>
                    <a:pt x="0" y="13128"/>
                  </a:lnTo>
                  <a:cubicBezTo>
                    <a:pt x="0" y="9646"/>
                    <a:pt x="1383" y="6307"/>
                    <a:pt x="3845" y="3845"/>
                  </a:cubicBezTo>
                  <a:cubicBezTo>
                    <a:pt x="6307" y="1383"/>
                    <a:pt x="9646" y="0"/>
                    <a:pt x="1312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40478" cy="148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36293" y="4448446"/>
            <a:ext cx="9298805" cy="4338500"/>
          </a:xfrm>
          <a:custGeom>
            <a:avLst/>
            <a:gdLst/>
            <a:ahLst/>
            <a:cxnLst/>
            <a:rect r="r" b="b" t="t" l="l"/>
            <a:pathLst>
              <a:path h="4338500" w="9298805">
                <a:moveTo>
                  <a:pt x="0" y="0"/>
                </a:moveTo>
                <a:lnTo>
                  <a:pt x="9298805" y="0"/>
                </a:lnTo>
                <a:lnTo>
                  <a:pt x="9298805" y="4338500"/>
                </a:lnTo>
                <a:lnTo>
                  <a:pt x="0" y="4338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02119" y="493995"/>
            <a:ext cx="6517684" cy="9299010"/>
          </a:xfrm>
          <a:custGeom>
            <a:avLst/>
            <a:gdLst/>
            <a:ahLst/>
            <a:cxnLst/>
            <a:rect r="r" b="b" t="t" l="l"/>
            <a:pathLst>
              <a:path h="9299010" w="6517684">
                <a:moveTo>
                  <a:pt x="0" y="0"/>
                </a:moveTo>
                <a:lnTo>
                  <a:pt x="6517684" y="0"/>
                </a:lnTo>
                <a:lnTo>
                  <a:pt x="6517684" y="9299010"/>
                </a:lnTo>
                <a:lnTo>
                  <a:pt x="0" y="929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64" t="0" r="-61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15136" y="6617696"/>
            <a:ext cx="3307207" cy="3643446"/>
          </a:xfrm>
          <a:custGeom>
            <a:avLst/>
            <a:gdLst/>
            <a:ahLst/>
            <a:cxnLst/>
            <a:rect r="r" b="b" t="t" l="l"/>
            <a:pathLst>
              <a:path h="3643446" w="3307207">
                <a:moveTo>
                  <a:pt x="0" y="0"/>
                </a:moveTo>
                <a:lnTo>
                  <a:pt x="3307207" y="0"/>
                </a:lnTo>
                <a:lnTo>
                  <a:pt x="3307207" y="3643447"/>
                </a:lnTo>
                <a:lnTo>
                  <a:pt x="0" y="36434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</a:blip>
            <a:stretch>
              <a:fillRect l="0" t="0" r="0" b="-795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67724" y="494740"/>
            <a:ext cx="8899403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CUSTOMERS WHO HAVE PLACED ORDERS ON EXACTLY THREE DIFFERENT DAYS.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09260" y="4963644"/>
            <a:ext cx="2407819" cy="3308105"/>
          </a:xfrm>
          <a:custGeom>
            <a:avLst/>
            <a:gdLst/>
            <a:ahLst/>
            <a:cxnLst/>
            <a:rect r="r" b="b" t="t" l="l"/>
            <a:pathLst>
              <a:path h="3308105" w="2407819">
                <a:moveTo>
                  <a:pt x="0" y="0"/>
                </a:moveTo>
                <a:lnTo>
                  <a:pt x="2407818" y="0"/>
                </a:lnTo>
                <a:lnTo>
                  <a:pt x="2407818" y="3308105"/>
                </a:lnTo>
                <a:lnTo>
                  <a:pt x="0" y="3308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0502" y="437590"/>
            <a:ext cx="7182168" cy="9411819"/>
          </a:xfrm>
          <a:custGeom>
            <a:avLst/>
            <a:gdLst/>
            <a:ahLst/>
            <a:cxnLst/>
            <a:rect r="r" b="b" t="t" l="l"/>
            <a:pathLst>
              <a:path h="9411819" w="7182168">
                <a:moveTo>
                  <a:pt x="0" y="0"/>
                </a:moveTo>
                <a:lnTo>
                  <a:pt x="7182167" y="0"/>
                </a:lnTo>
                <a:lnTo>
                  <a:pt x="7182167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55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2913" y="3869455"/>
            <a:ext cx="10025566" cy="5496483"/>
            <a:chOff x="0" y="0"/>
            <a:chExt cx="2640478" cy="14476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40478" cy="1447633"/>
            </a:xfrm>
            <a:custGeom>
              <a:avLst/>
              <a:gdLst/>
              <a:ahLst/>
              <a:cxnLst/>
              <a:rect r="r" b="b" t="t" l="l"/>
              <a:pathLst>
                <a:path h="1447633" w="2640478">
                  <a:moveTo>
                    <a:pt x="13128" y="0"/>
                  </a:moveTo>
                  <a:lnTo>
                    <a:pt x="2627350" y="0"/>
                  </a:lnTo>
                  <a:cubicBezTo>
                    <a:pt x="2630832" y="0"/>
                    <a:pt x="2634171" y="1383"/>
                    <a:pt x="2636633" y="3845"/>
                  </a:cubicBezTo>
                  <a:cubicBezTo>
                    <a:pt x="2639095" y="6307"/>
                    <a:pt x="2640478" y="9646"/>
                    <a:pt x="2640478" y="13128"/>
                  </a:cubicBezTo>
                  <a:lnTo>
                    <a:pt x="2640478" y="1434506"/>
                  </a:lnTo>
                  <a:cubicBezTo>
                    <a:pt x="2640478" y="1437987"/>
                    <a:pt x="2639095" y="1441326"/>
                    <a:pt x="2636633" y="1443788"/>
                  </a:cubicBezTo>
                  <a:cubicBezTo>
                    <a:pt x="2634171" y="1446250"/>
                    <a:pt x="2630832" y="1447633"/>
                    <a:pt x="2627350" y="1447633"/>
                  </a:cubicBezTo>
                  <a:lnTo>
                    <a:pt x="13128" y="1447633"/>
                  </a:lnTo>
                  <a:cubicBezTo>
                    <a:pt x="9646" y="1447633"/>
                    <a:pt x="6307" y="1446250"/>
                    <a:pt x="3845" y="1443788"/>
                  </a:cubicBezTo>
                  <a:cubicBezTo>
                    <a:pt x="1383" y="1441326"/>
                    <a:pt x="0" y="1437987"/>
                    <a:pt x="0" y="1434506"/>
                  </a:cubicBezTo>
                  <a:lnTo>
                    <a:pt x="0" y="13128"/>
                  </a:lnTo>
                  <a:cubicBezTo>
                    <a:pt x="0" y="9646"/>
                    <a:pt x="1383" y="6307"/>
                    <a:pt x="3845" y="3845"/>
                  </a:cubicBezTo>
                  <a:cubicBezTo>
                    <a:pt x="6307" y="1383"/>
                    <a:pt x="9646" y="0"/>
                    <a:pt x="13128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40478" cy="148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5062" y="4465024"/>
            <a:ext cx="9621268" cy="4305344"/>
          </a:xfrm>
          <a:custGeom>
            <a:avLst/>
            <a:gdLst/>
            <a:ahLst/>
            <a:cxnLst/>
            <a:rect r="r" b="b" t="t" l="l"/>
            <a:pathLst>
              <a:path h="4305344" w="9621268">
                <a:moveTo>
                  <a:pt x="0" y="0"/>
                </a:moveTo>
                <a:lnTo>
                  <a:pt x="9621268" y="0"/>
                </a:lnTo>
                <a:lnTo>
                  <a:pt x="9621268" y="4305344"/>
                </a:lnTo>
                <a:lnTo>
                  <a:pt x="0" y="4305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8478" y="7228287"/>
            <a:ext cx="4131500" cy="3084163"/>
          </a:xfrm>
          <a:custGeom>
            <a:avLst/>
            <a:gdLst/>
            <a:ahLst/>
            <a:cxnLst/>
            <a:rect r="r" b="b" t="t" l="l"/>
            <a:pathLst>
              <a:path h="3084163" w="4131500">
                <a:moveTo>
                  <a:pt x="0" y="0"/>
                </a:moveTo>
                <a:lnTo>
                  <a:pt x="4131500" y="0"/>
                </a:lnTo>
                <a:lnTo>
                  <a:pt x="4131500" y="3084163"/>
                </a:lnTo>
                <a:lnTo>
                  <a:pt x="0" y="308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 l="-4059" t="0" r="-811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67724" y="804303"/>
            <a:ext cx="10466202" cy="200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DELIVERY PARTNER WHO HAS WORKED WITH THE MOST DIFFERENT CUSTOMERS.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801643" y="4881450"/>
            <a:ext cx="2527468" cy="3472492"/>
          </a:xfrm>
          <a:custGeom>
            <a:avLst/>
            <a:gdLst/>
            <a:ahLst/>
            <a:cxnLst/>
            <a:rect r="r" b="b" t="t" l="l"/>
            <a:pathLst>
              <a:path h="3472492" w="2527468">
                <a:moveTo>
                  <a:pt x="0" y="0"/>
                </a:moveTo>
                <a:lnTo>
                  <a:pt x="2527468" y="0"/>
                </a:lnTo>
                <a:lnTo>
                  <a:pt x="2527468" y="3472492"/>
                </a:lnTo>
                <a:lnTo>
                  <a:pt x="0" y="34724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3132" y="2143943"/>
            <a:ext cx="9129338" cy="7891472"/>
            <a:chOff x="0" y="0"/>
            <a:chExt cx="2404435" cy="2078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4435" cy="2078412"/>
            </a:xfrm>
            <a:custGeom>
              <a:avLst/>
              <a:gdLst/>
              <a:ahLst/>
              <a:cxnLst/>
              <a:rect r="r" b="b" t="t" l="l"/>
              <a:pathLst>
                <a:path h="2078412" w="2404435">
                  <a:moveTo>
                    <a:pt x="14416" y="0"/>
                  </a:moveTo>
                  <a:lnTo>
                    <a:pt x="2390018" y="0"/>
                  </a:lnTo>
                  <a:cubicBezTo>
                    <a:pt x="2397980" y="0"/>
                    <a:pt x="2404435" y="6454"/>
                    <a:pt x="2404435" y="14416"/>
                  </a:cubicBezTo>
                  <a:lnTo>
                    <a:pt x="2404435" y="2063996"/>
                  </a:lnTo>
                  <a:cubicBezTo>
                    <a:pt x="2404435" y="2071958"/>
                    <a:pt x="2397980" y="2078412"/>
                    <a:pt x="2390018" y="2078412"/>
                  </a:cubicBezTo>
                  <a:lnTo>
                    <a:pt x="14416" y="2078412"/>
                  </a:lnTo>
                  <a:cubicBezTo>
                    <a:pt x="6454" y="2078412"/>
                    <a:pt x="0" y="2071958"/>
                    <a:pt x="0" y="2063996"/>
                  </a:cubicBezTo>
                  <a:lnTo>
                    <a:pt x="0" y="14416"/>
                  </a:lnTo>
                  <a:cubicBezTo>
                    <a:pt x="0" y="6454"/>
                    <a:pt x="6454" y="0"/>
                    <a:pt x="14416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4435" cy="2116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71601" y="2441002"/>
            <a:ext cx="6872399" cy="7408407"/>
          </a:xfrm>
          <a:custGeom>
            <a:avLst/>
            <a:gdLst/>
            <a:ahLst/>
            <a:cxnLst/>
            <a:rect r="r" b="b" t="t" l="l"/>
            <a:pathLst>
              <a:path h="7408407" w="6872399">
                <a:moveTo>
                  <a:pt x="0" y="0"/>
                </a:moveTo>
                <a:lnTo>
                  <a:pt x="6872399" y="0"/>
                </a:lnTo>
                <a:lnTo>
                  <a:pt x="6872399" y="7408408"/>
                </a:lnTo>
                <a:lnTo>
                  <a:pt x="0" y="740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13596" y="542502"/>
            <a:ext cx="5907836" cy="9201996"/>
          </a:xfrm>
          <a:custGeom>
            <a:avLst/>
            <a:gdLst/>
            <a:ahLst/>
            <a:cxnLst/>
            <a:rect r="r" b="b" t="t" l="l"/>
            <a:pathLst>
              <a:path h="9201996" w="5907836">
                <a:moveTo>
                  <a:pt x="0" y="0"/>
                </a:moveTo>
                <a:lnTo>
                  <a:pt x="5907836" y="0"/>
                </a:lnTo>
                <a:lnTo>
                  <a:pt x="5907836" y="9201996"/>
                </a:lnTo>
                <a:lnTo>
                  <a:pt x="0" y="9201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32" t="0" r="-3531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7570674"/>
            <a:ext cx="3865448" cy="2716326"/>
          </a:xfrm>
          <a:custGeom>
            <a:avLst/>
            <a:gdLst/>
            <a:ahLst/>
            <a:cxnLst/>
            <a:rect r="r" b="b" t="t" l="l"/>
            <a:pathLst>
              <a:path h="2716326" w="3865448">
                <a:moveTo>
                  <a:pt x="0" y="0"/>
                </a:moveTo>
                <a:lnTo>
                  <a:pt x="3865448" y="0"/>
                </a:lnTo>
                <a:lnTo>
                  <a:pt x="3865448" y="2716326"/>
                </a:lnTo>
                <a:lnTo>
                  <a:pt x="0" y="2716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-3897" r="0" b="-389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298413"/>
            <a:ext cx="12013596" cy="1489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7"/>
              </a:lnSpc>
            </a:pPr>
            <a:r>
              <a:rPr lang="en-US" sz="4030" spc="-80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IDENTIFY THE CUSTOMERS WHO HAVE THE SAME CITY AND HAVE PLACED ORDERS AT THE SAME RESTAURANTS BUT ON DIFFERENT DATES.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226251" y="3810995"/>
            <a:ext cx="2963098" cy="4630084"/>
          </a:xfrm>
          <a:custGeom>
            <a:avLst/>
            <a:gdLst/>
            <a:ahLst/>
            <a:cxnLst/>
            <a:rect r="r" b="b" t="t" l="l"/>
            <a:pathLst>
              <a:path h="4630084" w="2963098">
                <a:moveTo>
                  <a:pt x="0" y="0"/>
                </a:moveTo>
                <a:lnTo>
                  <a:pt x="2963099" y="0"/>
                </a:lnTo>
                <a:lnTo>
                  <a:pt x="2963099" y="4630084"/>
                </a:lnTo>
                <a:lnTo>
                  <a:pt x="0" y="46300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28129" t="0" r="-28129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32906" y="3804102"/>
            <a:ext cx="10022188" cy="8155556"/>
          </a:xfrm>
          <a:custGeom>
            <a:avLst/>
            <a:gdLst/>
            <a:ahLst/>
            <a:cxnLst/>
            <a:rect r="r" b="b" t="t" l="l"/>
            <a:pathLst>
              <a:path h="8155556" w="10022188">
                <a:moveTo>
                  <a:pt x="0" y="0"/>
                </a:moveTo>
                <a:lnTo>
                  <a:pt x="10022188" y="0"/>
                </a:lnTo>
                <a:lnTo>
                  <a:pt x="10022188" y="8155556"/>
                </a:lnTo>
                <a:lnTo>
                  <a:pt x="0" y="815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574667">
            <a:off x="13727188" y="4239061"/>
            <a:ext cx="5972752" cy="7362406"/>
          </a:xfrm>
          <a:custGeom>
            <a:avLst/>
            <a:gdLst/>
            <a:ahLst/>
            <a:cxnLst/>
            <a:rect r="r" b="b" t="t" l="l"/>
            <a:pathLst>
              <a:path h="7362406" w="5972752">
                <a:moveTo>
                  <a:pt x="0" y="0"/>
                </a:moveTo>
                <a:lnTo>
                  <a:pt x="5972752" y="0"/>
                </a:lnTo>
                <a:lnTo>
                  <a:pt x="5972752" y="7362407"/>
                </a:lnTo>
                <a:lnTo>
                  <a:pt x="0" y="7362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4180">
            <a:off x="-2336157" y="5869887"/>
            <a:ext cx="8573839" cy="5615865"/>
          </a:xfrm>
          <a:custGeom>
            <a:avLst/>
            <a:gdLst/>
            <a:ahLst/>
            <a:cxnLst/>
            <a:rect r="r" b="b" t="t" l="l"/>
            <a:pathLst>
              <a:path h="5615865" w="8573839">
                <a:moveTo>
                  <a:pt x="0" y="0"/>
                </a:moveTo>
                <a:lnTo>
                  <a:pt x="8573840" y="0"/>
                </a:lnTo>
                <a:lnTo>
                  <a:pt x="8573840" y="5615865"/>
                </a:lnTo>
                <a:lnTo>
                  <a:pt x="0" y="561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13470">
            <a:off x="-327895" y="-292709"/>
            <a:ext cx="2713189" cy="3846449"/>
          </a:xfrm>
          <a:custGeom>
            <a:avLst/>
            <a:gdLst/>
            <a:ahLst/>
            <a:cxnLst/>
            <a:rect r="r" b="b" t="t" l="l"/>
            <a:pathLst>
              <a:path h="3846449" w="2713189">
                <a:moveTo>
                  <a:pt x="0" y="0"/>
                </a:moveTo>
                <a:lnTo>
                  <a:pt x="2713190" y="0"/>
                </a:lnTo>
                <a:lnTo>
                  <a:pt x="2713190" y="3846448"/>
                </a:lnTo>
                <a:lnTo>
                  <a:pt x="0" y="38464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8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275359">
            <a:off x="15475176" y="-258161"/>
            <a:ext cx="2476776" cy="3694350"/>
          </a:xfrm>
          <a:custGeom>
            <a:avLst/>
            <a:gdLst/>
            <a:ahLst/>
            <a:cxnLst/>
            <a:rect r="r" b="b" t="t" l="l"/>
            <a:pathLst>
              <a:path h="3694350" w="2476776">
                <a:moveTo>
                  <a:pt x="0" y="0"/>
                </a:moveTo>
                <a:lnTo>
                  <a:pt x="2476776" y="0"/>
                </a:lnTo>
                <a:lnTo>
                  <a:pt x="2476776" y="3694351"/>
                </a:lnTo>
                <a:lnTo>
                  <a:pt x="0" y="3694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549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89757" y="7145331"/>
            <a:ext cx="3398243" cy="3141669"/>
          </a:xfrm>
          <a:custGeom>
            <a:avLst/>
            <a:gdLst/>
            <a:ahLst/>
            <a:cxnLst/>
            <a:rect r="r" b="b" t="t" l="l"/>
            <a:pathLst>
              <a:path h="3141669" w="3398243">
                <a:moveTo>
                  <a:pt x="0" y="0"/>
                </a:moveTo>
                <a:lnTo>
                  <a:pt x="3398243" y="0"/>
                </a:lnTo>
                <a:lnTo>
                  <a:pt x="3398243" y="3141669"/>
                </a:lnTo>
                <a:lnTo>
                  <a:pt x="0" y="31416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</a:blip>
            <a:stretch>
              <a:fillRect l="-2979" t="0" r="-297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322355"/>
            <a:ext cx="3851060" cy="3254146"/>
          </a:xfrm>
          <a:custGeom>
            <a:avLst/>
            <a:gdLst/>
            <a:ahLst/>
            <a:cxnLst/>
            <a:rect r="r" b="b" t="t" l="l"/>
            <a:pathLst>
              <a:path h="3254146" w="3851060">
                <a:moveTo>
                  <a:pt x="0" y="0"/>
                </a:moveTo>
                <a:lnTo>
                  <a:pt x="3851060" y="0"/>
                </a:lnTo>
                <a:lnTo>
                  <a:pt x="3851060" y="3254146"/>
                </a:lnTo>
                <a:lnTo>
                  <a:pt x="0" y="32541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6306" y="1314450"/>
            <a:ext cx="8575388" cy="2524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84"/>
              </a:lnSpc>
            </a:pPr>
            <a:r>
              <a:rPr lang="en-US" sz="12973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0299" y="5424851"/>
            <a:ext cx="8499244" cy="5726366"/>
          </a:xfrm>
          <a:custGeom>
            <a:avLst/>
            <a:gdLst/>
            <a:ahLst/>
            <a:cxnLst/>
            <a:rect r="r" b="b" t="t" l="l"/>
            <a:pathLst>
              <a:path h="5726366" w="8499244">
                <a:moveTo>
                  <a:pt x="0" y="0"/>
                </a:moveTo>
                <a:lnTo>
                  <a:pt x="8499244" y="0"/>
                </a:lnTo>
                <a:lnTo>
                  <a:pt x="8499244" y="5726365"/>
                </a:lnTo>
                <a:lnTo>
                  <a:pt x="0" y="5726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6764" y="5429250"/>
            <a:ext cx="2524748" cy="3417594"/>
          </a:xfrm>
          <a:custGeom>
            <a:avLst/>
            <a:gdLst/>
            <a:ahLst/>
            <a:cxnLst/>
            <a:rect r="r" b="b" t="t" l="l"/>
            <a:pathLst>
              <a:path h="3417594" w="2524748">
                <a:moveTo>
                  <a:pt x="0" y="0"/>
                </a:moveTo>
                <a:lnTo>
                  <a:pt x="2524748" y="0"/>
                </a:lnTo>
                <a:lnTo>
                  <a:pt x="2524748" y="3417594"/>
                </a:lnTo>
                <a:lnTo>
                  <a:pt x="0" y="341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25263" y="1939961"/>
            <a:ext cx="5029317" cy="3471859"/>
          </a:xfrm>
          <a:custGeom>
            <a:avLst/>
            <a:gdLst/>
            <a:ahLst/>
            <a:cxnLst/>
            <a:rect r="r" b="b" t="t" l="l"/>
            <a:pathLst>
              <a:path h="3471859" w="5029317">
                <a:moveTo>
                  <a:pt x="0" y="0"/>
                </a:moveTo>
                <a:lnTo>
                  <a:pt x="5029316" y="0"/>
                </a:lnTo>
                <a:lnTo>
                  <a:pt x="5029316" y="3471859"/>
                </a:lnTo>
                <a:lnTo>
                  <a:pt x="0" y="34718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-18518" r="0" b="-2634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7023" y="347575"/>
            <a:ext cx="9145795" cy="2146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7"/>
              </a:lnSpc>
            </a:pPr>
            <a:r>
              <a:rPr lang="en-US" sz="11286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ABOUT SWIGGY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4558" y="2436881"/>
            <a:ext cx="12498883" cy="2420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2757">
                <a:solidFill>
                  <a:srgbClr val="48221F"/>
                </a:solidFill>
                <a:latin typeface="Reggae One"/>
                <a:ea typeface="Reggae One"/>
                <a:cs typeface="Reggae One"/>
                <a:sym typeface="Reggae One"/>
              </a:rPr>
              <a:t>Founded in India in 2014, SWIGGY is a prominent food delivery platform that has revolutionized dining with its user-friendly app, extensive restaurant options, and quick delivery services. In addition to food, it has expanded into grocery deliveries, adapting to the competitive market with continuous innovation.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A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643312" y="2935653"/>
            <a:ext cx="3789174" cy="3789174"/>
            <a:chOff x="0" y="0"/>
            <a:chExt cx="13884457" cy="13884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84456" cy="13884456"/>
            </a:xfrm>
            <a:custGeom>
              <a:avLst/>
              <a:gdLst/>
              <a:ahLst/>
              <a:cxnLst/>
              <a:rect r="r" b="b" t="t" l="l"/>
              <a:pathLst>
                <a:path h="13884456" w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FF604A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4228" y="84228"/>
              <a:ext cx="137159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5999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solidFill>
              <a:srgbClr val="68A3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527142" y="5972875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0"/>
                </a:moveTo>
                <a:lnTo>
                  <a:pt x="6935367" y="0"/>
                </a:lnTo>
                <a:lnTo>
                  <a:pt x="6935367" y="5426924"/>
                </a:lnTo>
                <a:lnTo>
                  <a:pt x="0" y="542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205652" y="2935653"/>
            <a:ext cx="3789174" cy="3789174"/>
            <a:chOff x="0" y="0"/>
            <a:chExt cx="13884457" cy="138844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84456" cy="13884456"/>
            </a:xfrm>
            <a:custGeom>
              <a:avLst/>
              <a:gdLst/>
              <a:ahLst/>
              <a:cxnLst/>
              <a:rect r="r" b="b" t="t" l="l"/>
              <a:pathLst>
                <a:path h="13884456" w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FF604A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4228" y="84228"/>
              <a:ext cx="137159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5999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solidFill>
              <a:srgbClr val="68A3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614595" y="7169555"/>
            <a:ext cx="3817890" cy="6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5344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Data Source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5652" y="7169555"/>
            <a:ext cx="4677392" cy="6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5344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Skills enforced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7621595">
            <a:off x="-1414568" y="-1143042"/>
            <a:ext cx="6935367" cy="5426925"/>
          </a:xfrm>
          <a:custGeom>
            <a:avLst/>
            <a:gdLst/>
            <a:ahLst/>
            <a:cxnLst/>
            <a:rect r="r" b="b" t="t" l="l"/>
            <a:pathLst>
              <a:path h="5426925" w="6935367">
                <a:moveTo>
                  <a:pt x="0" y="5426925"/>
                </a:moveTo>
                <a:lnTo>
                  <a:pt x="6935367" y="5426925"/>
                </a:lnTo>
                <a:lnTo>
                  <a:pt x="6935367" y="0"/>
                </a:lnTo>
                <a:lnTo>
                  <a:pt x="0" y="0"/>
                </a:lnTo>
                <a:lnTo>
                  <a:pt x="0" y="5426925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060052" y="2935653"/>
            <a:ext cx="3789174" cy="3789174"/>
            <a:chOff x="0" y="0"/>
            <a:chExt cx="13884457" cy="138844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884456" cy="13884456"/>
            </a:xfrm>
            <a:custGeom>
              <a:avLst/>
              <a:gdLst/>
              <a:ahLst/>
              <a:cxnLst/>
              <a:rect r="r" b="b" t="t" l="l"/>
              <a:pathLst>
                <a:path h="13884456" w="13884456">
                  <a:moveTo>
                    <a:pt x="0" y="13800227"/>
                  </a:moveTo>
                  <a:cubicBezTo>
                    <a:pt x="0" y="13846746"/>
                    <a:pt x="37710" y="13884456"/>
                    <a:pt x="84228" y="13884456"/>
                  </a:cubicBezTo>
                  <a:lnTo>
                    <a:pt x="13800227" y="13884456"/>
                  </a:lnTo>
                  <a:cubicBezTo>
                    <a:pt x="13846746" y="13884456"/>
                    <a:pt x="13884456" y="13846746"/>
                    <a:pt x="13884456" y="13800227"/>
                  </a:cubicBezTo>
                  <a:lnTo>
                    <a:pt x="13884456" y="6942221"/>
                  </a:lnTo>
                  <a:cubicBezTo>
                    <a:pt x="13884456" y="5025203"/>
                    <a:pt x="13107329" y="3289532"/>
                    <a:pt x="11851124" y="2033330"/>
                  </a:cubicBezTo>
                  <a:cubicBezTo>
                    <a:pt x="10594919" y="777127"/>
                    <a:pt x="8859246" y="0"/>
                    <a:pt x="6942223" y="0"/>
                  </a:cubicBezTo>
                  <a:cubicBezTo>
                    <a:pt x="5025205" y="0"/>
                    <a:pt x="3289534" y="777127"/>
                    <a:pt x="2033330" y="2033330"/>
                  </a:cubicBezTo>
                  <a:cubicBezTo>
                    <a:pt x="777126" y="3289533"/>
                    <a:pt x="0" y="5025203"/>
                    <a:pt x="0" y="6942221"/>
                  </a:cubicBezTo>
                  <a:lnTo>
                    <a:pt x="0" y="13800227"/>
                  </a:lnTo>
                  <a:close/>
                </a:path>
              </a:pathLst>
            </a:custGeom>
            <a:solidFill>
              <a:srgbClr val="FF604A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228" y="84228"/>
              <a:ext cx="1371599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5999">
                  <a:moveTo>
                    <a:pt x="6858006" y="0"/>
                  </a:moveTo>
                  <a:cubicBezTo>
                    <a:pt x="3070442" y="0"/>
                    <a:pt x="0" y="3070428"/>
                    <a:pt x="0" y="6857993"/>
                  </a:cubicBezTo>
                  <a:lnTo>
                    <a:pt x="0" y="13715999"/>
                  </a:lnTo>
                  <a:lnTo>
                    <a:pt x="13715999" y="13715999"/>
                  </a:lnTo>
                  <a:lnTo>
                    <a:pt x="13715999" y="6857993"/>
                  </a:lnTo>
                  <a:cubicBezTo>
                    <a:pt x="13715999" y="3070428"/>
                    <a:pt x="10645571" y="0"/>
                    <a:pt x="6858006" y="0"/>
                  </a:cubicBezTo>
                  <a:close/>
                </a:path>
              </a:pathLst>
            </a:custGeom>
            <a:solidFill>
              <a:srgbClr val="68A34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6830536" y="7169555"/>
            <a:ext cx="4248206" cy="69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5344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Tools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14595" y="4161855"/>
            <a:ext cx="3789174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13834"/>
                </a:solidFill>
                <a:latin typeface="Dynapuff"/>
                <a:ea typeface="Dynapuff"/>
                <a:cs typeface="Dynapuff"/>
                <a:sym typeface="Dynapuff"/>
              </a:rPr>
              <a:t>SWIGGY DATA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0052" y="4256405"/>
            <a:ext cx="378917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613834"/>
                </a:solidFill>
                <a:latin typeface="Dynapuff"/>
                <a:ea typeface="Dynapuff"/>
                <a:cs typeface="Dynapuff"/>
                <a:sym typeface="Dynapuff"/>
              </a:rPr>
              <a:t>MYSQL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05652" y="3126490"/>
            <a:ext cx="3825356" cy="3598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5"/>
              </a:lnSpc>
              <a:spcBef>
                <a:spcPct val="0"/>
              </a:spcBef>
            </a:pPr>
            <a:r>
              <a:rPr lang="en-US" sz="4111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SQL Query Crafting Data Analysis</a:t>
            </a:r>
          </a:p>
          <a:p>
            <a:pPr algn="ctr">
              <a:lnSpc>
                <a:spcPts val="5755"/>
              </a:lnSpc>
              <a:spcBef>
                <a:spcPct val="0"/>
              </a:spcBef>
            </a:pPr>
            <a:r>
              <a:rPr lang="en-US" sz="4111">
                <a:solidFill>
                  <a:srgbClr val="613834"/>
                </a:solidFill>
                <a:latin typeface="Sensei"/>
                <a:ea typeface="Sensei"/>
                <a:cs typeface="Sensei"/>
                <a:sym typeface="Sensei"/>
              </a:rPr>
              <a:t>Insights Derivation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4913598" y="64845"/>
            <a:ext cx="4261928" cy="3137844"/>
          </a:xfrm>
          <a:custGeom>
            <a:avLst/>
            <a:gdLst/>
            <a:ahLst/>
            <a:cxnLst/>
            <a:rect r="r" b="b" t="t" l="l"/>
            <a:pathLst>
              <a:path h="3137844" w="4261928">
                <a:moveTo>
                  <a:pt x="0" y="0"/>
                </a:moveTo>
                <a:lnTo>
                  <a:pt x="4261928" y="0"/>
                </a:lnTo>
                <a:lnTo>
                  <a:pt x="4261928" y="3137845"/>
                </a:lnTo>
                <a:lnTo>
                  <a:pt x="0" y="3137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770489" y="1633768"/>
            <a:ext cx="2747022" cy="2049184"/>
          </a:xfrm>
          <a:custGeom>
            <a:avLst/>
            <a:gdLst/>
            <a:ahLst/>
            <a:cxnLst/>
            <a:rect r="r" b="b" t="t" l="l"/>
            <a:pathLst>
              <a:path h="2049184" w="2747022">
                <a:moveTo>
                  <a:pt x="0" y="0"/>
                </a:moveTo>
                <a:lnTo>
                  <a:pt x="2747022" y="0"/>
                </a:lnTo>
                <a:lnTo>
                  <a:pt x="2747022" y="2049184"/>
                </a:lnTo>
                <a:lnTo>
                  <a:pt x="0" y="204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-17042" t="-23217" r="0" b="-33682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28784" y="1570421"/>
            <a:ext cx="2747022" cy="2049184"/>
          </a:xfrm>
          <a:custGeom>
            <a:avLst/>
            <a:gdLst/>
            <a:ahLst/>
            <a:cxnLst/>
            <a:rect r="r" b="b" t="t" l="l"/>
            <a:pathLst>
              <a:path h="2049184" w="2747022">
                <a:moveTo>
                  <a:pt x="0" y="0"/>
                </a:moveTo>
                <a:lnTo>
                  <a:pt x="2747022" y="0"/>
                </a:lnTo>
                <a:lnTo>
                  <a:pt x="2747022" y="2049184"/>
                </a:lnTo>
                <a:lnTo>
                  <a:pt x="0" y="204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-17042" t="-23217" r="0" b="-33682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170837" y="1570421"/>
            <a:ext cx="2747022" cy="2049184"/>
          </a:xfrm>
          <a:custGeom>
            <a:avLst/>
            <a:gdLst/>
            <a:ahLst/>
            <a:cxnLst/>
            <a:rect r="r" b="b" t="t" l="l"/>
            <a:pathLst>
              <a:path h="2049184" w="2747022">
                <a:moveTo>
                  <a:pt x="0" y="0"/>
                </a:moveTo>
                <a:lnTo>
                  <a:pt x="2747022" y="0"/>
                </a:lnTo>
                <a:lnTo>
                  <a:pt x="2747022" y="2049184"/>
                </a:lnTo>
                <a:lnTo>
                  <a:pt x="0" y="2049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999"/>
            </a:blip>
            <a:stretch>
              <a:fillRect l="-17042" t="-23217" r="0" b="-3368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87262" y="4135509"/>
            <a:ext cx="11513476" cy="7454975"/>
          </a:xfrm>
          <a:custGeom>
            <a:avLst/>
            <a:gdLst/>
            <a:ahLst/>
            <a:cxnLst/>
            <a:rect r="r" b="b" t="t" l="l"/>
            <a:pathLst>
              <a:path h="7454975" w="11513476">
                <a:moveTo>
                  <a:pt x="0" y="0"/>
                </a:moveTo>
                <a:lnTo>
                  <a:pt x="11513476" y="0"/>
                </a:lnTo>
                <a:lnTo>
                  <a:pt x="11513476" y="7454976"/>
                </a:lnTo>
                <a:lnTo>
                  <a:pt x="0" y="745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87662">
            <a:off x="12228244" y="5867955"/>
            <a:ext cx="2405758" cy="2625656"/>
          </a:xfrm>
          <a:custGeom>
            <a:avLst/>
            <a:gdLst/>
            <a:ahLst/>
            <a:cxnLst/>
            <a:rect r="r" b="b" t="t" l="l"/>
            <a:pathLst>
              <a:path h="2625656" w="2405758">
                <a:moveTo>
                  <a:pt x="0" y="0"/>
                </a:moveTo>
                <a:lnTo>
                  <a:pt x="2405757" y="0"/>
                </a:lnTo>
                <a:lnTo>
                  <a:pt x="2405757" y="2625657"/>
                </a:lnTo>
                <a:lnTo>
                  <a:pt x="0" y="2625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27618" y="2048473"/>
            <a:ext cx="14632764" cy="37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2"/>
              </a:lnSpc>
            </a:pPr>
            <a:r>
              <a:rPr lang="en-US" sz="12322">
                <a:solidFill>
                  <a:srgbClr val="48221F"/>
                </a:solidFill>
                <a:latin typeface="Sensei"/>
                <a:ea typeface="Sensei"/>
                <a:cs typeface="Sensei"/>
                <a:sym typeface="Sensei"/>
              </a:rPr>
              <a:t>SQL QUERIES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7171364">
            <a:off x="-4986973" y="-102407"/>
            <a:ext cx="9973946" cy="7804613"/>
          </a:xfrm>
          <a:custGeom>
            <a:avLst/>
            <a:gdLst/>
            <a:ahLst/>
            <a:cxnLst/>
            <a:rect r="r" b="b" t="t" l="l"/>
            <a:pathLst>
              <a:path h="7804613" w="9973946">
                <a:moveTo>
                  <a:pt x="0" y="7804613"/>
                </a:moveTo>
                <a:lnTo>
                  <a:pt x="9973946" y="7804613"/>
                </a:lnTo>
                <a:lnTo>
                  <a:pt x="9973946" y="0"/>
                </a:lnTo>
                <a:lnTo>
                  <a:pt x="0" y="0"/>
                </a:lnTo>
                <a:lnTo>
                  <a:pt x="0" y="7804613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393684">
            <a:off x="3088333" y="1848079"/>
            <a:ext cx="1617278" cy="905676"/>
          </a:xfrm>
          <a:custGeom>
            <a:avLst/>
            <a:gdLst/>
            <a:ahLst/>
            <a:cxnLst/>
            <a:rect r="r" b="b" t="t" l="l"/>
            <a:pathLst>
              <a:path h="905676" w="1617278">
                <a:moveTo>
                  <a:pt x="0" y="0"/>
                </a:moveTo>
                <a:lnTo>
                  <a:pt x="1617278" y="0"/>
                </a:lnTo>
                <a:lnTo>
                  <a:pt x="1617278" y="905676"/>
                </a:lnTo>
                <a:lnTo>
                  <a:pt x="0" y="90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710534">
            <a:off x="12975614" y="-235986"/>
            <a:ext cx="9506614" cy="7438925"/>
          </a:xfrm>
          <a:custGeom>
            <a:avLst/>
            <a:gdLst/>
            <a:ahLst/>
            <a:cxnLst/>
            <a:rect r="r" b="b" t="t" l="l"/>
            <a:pathLst>
              <a:path h="7438925" w="9506614">
                <a:moveTo>
                  <a:pt x="0" y="0"/>
                </a:moveTo>
                <a:lnTo>
                  <a:pt x="9506614" y="0"/>
                </a:lnTo>
                <a:lnTo>
                  <a:pt x="9506614" y="7438926"/>
                </a:lnTo>
                <a:lnTo>
                  <a:pt x="0" y="743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89240">
            <a:off x="13179830" y="1439102"/>
            <a:ext cx="1617278" cy="905676"/>
          </a:xfrm>
          <a:custGeom>
            <a:avLst/>
            <a:gdLst/>
            <a:ahLst/>
            <a:cxnLst/>
            <a:rect r="r" b="b" t="t" l="l"/>
            <a:pathLst>
              <a:path h="905676" w="1617278">
                <a:moveTo>
                  <a:pt x="0" y="0"/>
                </a:moveTo>
                <a:lnTo>
                  <a:pt x="1617278" y="0"/>
                </a:lnTo>
                <a:lnTo>
                  <a:pt x="1617278" y="905676"/>
                </a:lnTo>
                <a:lnTo>
                  <a:pt x="0" y="905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29342" y="564987"/>
            <a:ext cx="5029317" cy="3471859"/>
          </a:xfrm>
          <a:custGeom>
            <a:avLst/>
            <a:gdLst/>
            <a:ahLst/>
            <a:cxnLst/>
            <a:rect r="r" b="b" t="t" l="l"/>
            <a:pathLst>
              <a:path h="3471859" w="5029317">
                <a:moveTo>
                  <a:pt x="0" y="0"/>
                </a:moveTo>
                <a:lnTo>
                  <a:pt x="5029316" y="0"/>
                </a:lnTo>
                <a:lnTo>
                  <a:pt x="5029316" y="3471860"/>
                </a:lnTo>
                <a:lnTo>
                  <a:pt x="0" y="3471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9000"/>
            </a:blip>
            <a:stretch>
              <a:fillRect l="0" t="-18518" r="0" b="-2634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1679" y="6338696"/>
            <a:ext cx="3448952" cy="3510713"/>
          </a:xfrm>
          <a:custGeom>
            <a:avLst/>
            <a:gdLst/>
            <a:ahLst/>
            <a:cxnLst/>
            <a:rect r="r" b="b" t="t" l="l"/>
            <a:pathLst>
              <a:path h="3510713" w="3448952">
                <a:moveTo>
                  <a:pt x="0" y="0"/>
                </a:moveTo>
                <a:lnTo>
                  <a:pt x="3448952" y="0"/>
                </a:lnTo>
                <a:lnTo>
                  <a:pt x="3448952" y="3510714"/>
                </a:lnTo>
                <a:lnTo>
                  <a:pt x="0" y="3510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0" t="0" r="0" b="-28815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4936" y="4383161"/>
            <a:ext cx="7875868" cy="4875139"/>
            <a:chOff x="0" y="0"/>
            <a:chExt cx="2074303" cy="12839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74303" cy="1283987"/>
            </a:xfrm>
            <a:custGeom>
              <a:avLst/>
              <a:gdLst/>
              <a:ahLst/>
              <a:cxnLst/>
              <a:rect r="r" b="b" t="t" l="l"/>
              <a:pathLst>
                <a:path h="1283987" w="2074303">
                  <a:moveTo>
                    <a:pt x="16711" y="0"/>
                  </a:moveTo>
                  <a:lnTo>
                    <a:pt x="2057592" y="0"/>
                  </a:lnTo>
                  <a:cubicBezTo>
                    <a:pt x="2062024" y="0"/>
                    <a:pt x="2066274" y="1761"/>
                    <a:pt x="2069408" y="4895"/>
                  </a:cubicBezTo>
                  <a:cubicBezTo>
                    <a:pt x="2072542" y="8028"/>
                    <a:pt x="2074303" y="12279"/>
                    <a:pt x="2074303" y="16711"/>
                  </a:cubicBezTo>
                  <a:lnTo>
                    <a:pt x="2074303" y="1267276"/>
                  </a:lnTo>
                  <a:cubicBezTo>
                    <a:pt x="2074303" y="1271708"/>
                    <a:pt x="2072542" y="1275959"/>
                    <a:pt x="2069408" y="1279093"/>
                  </a:cubicBezTo>
                  <a:cubicBezTo>
                    <a:pt x="2066274" y="1282227"/>
                    <a:pt x="2062024" y="1283987"/>
                    <a:pt x="2057592" y="1283987"/>
                  </a:cubicBezTo>
                  <a:lnTo>
                    <a:pt x="16711" y="1283987"/>
                  </a:lnTo>
                  <a:cubicBezTo>
                    <a:pt x="12279" y="1283987"/>
                    <a:pt x="8028" y="1282227"/>
                    <a:pt x="4895" y="1279093"/>
                  </a:cubicBezTo>
                  <a:cubicBezTo>
                    <a:pt x="1761" y="1275959"/>
                    <a:pt x="0" y="1271708"/>
                    <a:pt x="0" y="1267276"/>
                  </a:cubicBezTo>
                  <a:lnTo>
                    <a:pt x="0" y="16711"/>
                  </a:lnTo>
                  <a:cubicBezTo>
                    <a:pt x="0" y="12279"/>
                    <a:pt x="1761" y="8028"/>
                    <a:pt x="4895" y="4895"/>
                  </a:cubicBezTo>
                  <a:cubicBezTo>
                    <a:pt x="8028" y="1761"/>
                    <a:pt x="12279" y="0"/>
                    <a:pt x="16711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074303" cy="132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42419" y="4817887"/>
            <a:ext cx="7112648" cy="4059497"/>
          </a:xfrm>
          <a:custGeom>
            <a:avLst/>
            <a:gdLst/>
            <a:ahLst/>
            <a:cxnLst/>
            <a:rect r="r" b="b" t="t" l="l"/>
            <a:pathLst>
              <a:path h="4059497" w="7112648">
                <a:moveTo>
                  <a:pt x="0" y="0"/>
                </a:moveTo>
                <a:lnTo>
                  <a:pt x="7112648" y="0"/>
                </a:lnTo>
                <a:lnTo>
                  <a:pt x="7112648" y="4059497"/>
                </a:lnTo>
                <a:lnTo>
                  <a:pt x="0" y="405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24387" y="494740"/>
            <a:ext cx="8756066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DISPLAY ALL CUSTOMERS WHO </a:t>
            </a:r>
          </a:p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LIVE IN ‘DELHI’</a:t>
            </a:r>
          </a:p>
          <a:p>
            <a:pPr algn="ctr">
              <a:lnSpc>
                <a:spcPts val="489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40907" y="5143500"/>
            <a:ext cx="2315672" cy="3181504"/>
          </a:xfrm>
          <a:custGeom>
            <a:avLst/>
            <a:gdLst/>
            <a:ahLst/>
            <a:cxnLst/>
            <a:rect r="r" b="b" t="t" l="l"/>
            <a:pathLst>
              <a:path h="3181504" w="2315672">
                <a:moveTo>
                  <a:pt x="0" y="0"/>
                </a:moveTo>
                <a:lnTo>
                  <a:pt x="2315672" y="0"/>
                </a:lnTo>
                <a:lnTo>
                  <a:pt x="2315672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936" y="4383161"/>
            <a:ext cx="7875868" cy="4875139"/>
            <a:chOff x="0" y="0"/>
            <a:chExt cx="2074303" cy="1283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4303" cy="1283987"/>
            </a:xfrm>
            <a:custGeom>
              <a:avLst/>
              <a:gdLst/>
              <a:ahLst/>
              <a:cxnLst/>
              <a:rect r="r" b="b" t="t" l="l"/>
              <a:pathLst>
                <a:path h="1283987" w="2074303">
                  <a:moveTo>
                    <a:pt x="16711" y="0"/>
                  </a:moveTo>
                  <a:lnTo>
                    <a:pt x="2057592" y="0"/>
                  </a:lnTo>
                  <a:cubicBezTo>
                    <a:pt x="2062024" y="0"/>
                    <a:pt x="2066274" y="1761"/>
                    <a:pt x="2069408" y="4895"/>
                  </a:cubicBezTo>
                  <a:cubicBezTo>
                    <a:pt x="2072542" y="8028"/>
                    <a:pt x="2074303" y="12279"/>
                    <a:pt x="2074303" y="16711"/>
                  </a:cubicBezTo>
                  <a:lnTo>
                    <a:pt x="2074303" y="1267276"/>
                  </a:lnTo>
                  <a:cubicBezTo>
                    <a:pt x="2074303" y="1271708"/>
                    <a:pt x="2072542" y="1275959"/>
                    <a:pt x="2069408" y="1279093"/>
                  </a:cubicBezTo>
                  <a:cubicBezTo>
                    <a:pt x="2066274" y="1282227"/>
                    <a:pt x="2062024" y="1283987"/>
                    <a:pt x="2057592" y="1283987"/>
                  </a:cubicBezTo>
                  <a:lnTo>
                    <a:pt x="16711" y="1283987"/>
                  </a:lnTo>
                  <a:cubicBezTo>
                    <a:pt x="12279" y="1283987"/>
                    <a:pt x="8028" y="1282227"/>
                    <a:pt x="4895" y="1279093"/>
                  </a:cubicBezTo>
                  <a:cubicBezTo>
                    <a:pt x="1761" y="1275959"/>
                    <a:pt x="0" y="1271708"/>
                    <a:pt x="0" y="1267276"/>
                  </a:cubicBezTo>
                  <a:lnTo>
                    <a:pt x="0" y="16711"/>
                  </a:lnTo>
                  <a:cubicBezTo>
                    <a:pt x="0" y="12279"/>
                    <a:pt x="1761" y="8028"/>
                    <a:pt x="4895" y="4895"/>
                  </a:cubicBezTo>
                  <a:cubicBezTo>
                    <a:pt x="8028" y="1761"/>
                    <a:pt x="12279" y="0"/>
                    <a:pt x="16711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4303" cy="132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660969"/>
            <a:ext cx="7127214" cy="4319523"/>
          </a:xfrm>
          <a:custGeom>
            <a:avLst/>
            <a:gdLst/>
            <a:ahLst/>
            <a:cxnLst/>
            <a:rect r="r" b="b" t="t" l="l"/>
            <a:pathLst>
              <a:path h="4319523" w="7127214">
                <a:moveTo>
                  <a:pt x="0" y="0"/>
                </a:moveTo>
                <a:lnTo>
                  <a:pt x="7127214" y="0"/>
                </a:lnTo>
                <a:lnTo>
                  <a:pt x="7127214" y="4319523"/>
                </a:lnTo>
                <a:lnTo>
                  <a:pt x="0" y="4319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10804" y="6374494"/>
            <a:ext cx="3423443" cy="3912506"/>
          </a:xfrm>
          <a:custGeom>
            <a:avLst/>
            <a:gdLst/>
            <a:ahLst/>
            <a:cxnLst/>
            <a:rect r="r" b="b" t="t" l="l"/>
            <a:pathLst>
              <a:path h="3912506" w="3423443">
                <a:moveTo>
                  <a:pt x="0" y="0"/>
                </a:moveTo>
                <a:lnTo>
                  <a:pt x="3423442" y="0"/>
                </a:lnTo>
                <a:lnTo>
                  <a:pt x="3423442" y="3912506"/>
                </a:lnTo>
                <a:lnTo>
                  <a:pt x="0" y="3912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785253"/>
            <a:ext cx="8731679" cy="195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8"/>
              </a:lnSpc>
            </a:pPr>
            <a:r>
              <a:rPr lang="en-US" sz="5253" spc="-105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AVERAGE RATING OF ALL THE RESTAURANTS IN ‘MUMBAI’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40907" y="5143500"/>
            <a:ext cx="2315672" cy="3181504"/>
          </a:xfrm>
          <a:custGeom>
            <a:avLst/>
            <a:gdLst/>
            <a:ahLst/>
            <a:cxnLst/>
            <a:rect r="r" b="b" t="t" l="l"/>
            <a:pathLst>
              <a:path h="3181504" w="2315672">
                <a:moveTo>
                  <a:pt x="0" y="0"/>
                </a:moveTo>
                <a:lnTo>
                  <a:pt x="2315672" y="0"/>
                </a:lnTo>
                <a:lnTo>
                  <a:pt x="2315672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936" y="4383161"/>
            <a:ext cx="7875868" cy="4875139"/>
            <a:chOff x="0" y="0"/>
            <a:chExt cx="2074303" cy="1283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4303" cy="1283987"/>
            </a:xfrm>
            <a:custGeom>
              <a:avLst/>
              <a:gdLst/>
              <a:ahLst/>
              <a:cxnLst/>
              <a:rect r="r" b="b" t="t" l="l"/>
              <a:pathLst>
                <a:path h="1283987" w="2074303">
                  <a:moveTo>
                    <a:pt x="16711" y="0"/>
                  </a:moveTo>
                  <a:lnTo>
                    <a:pt x="2057592" y="0"/>
                  </a:lnTo>
                  <a:cubicBezTo>
                    <a:pt x="2062024" y="0"/>
                    <a:pt x="2066274" y="1761"/>
                    <a:pt x="2069408" y="4895"/>
                  </a:cubicBezTo>
                  <a:cubicBezTo>
                    <a:pt x="2072542" y="8028"/>
                    <a:pt x="2074303" y="12279"/>
                    <a:pt x="2074303" y="16711"/>
                  </a:cubicBezTo>
                  <a:lnTo>
                    <a:pt x="2074303" y="1267276"/>
                  </a:lnTo>
                  <a:cubicBezTo>
                    <a:pt x="2074303" y="1271708"/>
                    <a:pt x="2072542" y="1275959"/>
                    <a:pt x="2069408" y="1279093"/>
                  </a:cubicBezTo>
                  <a:cubicBezTo>
                    <a:pt x="2066274" y="1282227"/>
                    <a:pt x="2062024" y="1283987"/>
                    <a:pt x="2057592" y="1283987"/>
                  </a:cubicBezTo>
                  <a:lnTo>
                    <a:pt x="16711" y="1283987"/>
                  </a:lnTo>
                  <a:cubicBezTo>
                    <a:pt x="12279" y="1283987"/>
                    <a:pt x="8028" y="1282227"/>
                    <a:pt x="4895" y="1279093"/>
                  </a:cubicBezTo>
                  <a:cubicBezTo>
                    <a:pt x="1761" y="1275959"/>
                    <a:pt x="0" y="1271708"/>
                    <a:pt x="0" y="1267276"/>
                  </a:cubicBezTo>
                  <a:lnTo>
                    <a:pt x="0" y="16711"/>
                  </a:lnTo>
                  <a:cubicBezTo>
                    <a:pt x="0" y="12279"/>
                    <a:pt x="1761" y="8028"/>
                    <a:pt x="4895" y="4895"/>
                  </a:cubicBezTo>
                  <a:cubicBezTo>
                    <a:pt x="8028" y="1761"/>
                    <a:pt x="12279" y="0"/>
                    <a:pt x="16711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4303" cy="132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81149" y="5494172"/>
            <a:ext cx="8383442" cy="2599881"/>
          </a:xfrm>
          <a:custGeom>
            <a:avLst/>
            <a:gdLst/>
            <a:ahLst/>
            <a:cxnLst/>
            <a:rect r="r" b="b" t="t" l="l"/>
            <a:pathLst>
              <a:path h="2599881" w="8383442">
                <a:moveTo>
                  <a:pt x="0" y="0"/>
                </a:moveTo>
                <a:lnTo>
                  <a:pt x="8383442" y="0"/>
                </a:lnTo>
                <a:lnTo>
                  <a:pt x="8383442" y="2599881"/>
                </a:lnTo>
                <a:lnTo>
                  <a:pt x="0" y="2599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679" y="7786049"/>
            <a:ext cx="4784963" cy="2500951"/>
          </a:xfrm>
          <a:custGeom>
            <a:avLst/>
            <a:gdLst/>
            <a:ahLst/>
            <a:cxnLst/>
            <a:rect r="r" b="b" t="t" l="l"/>
            <a:pathLst>
              <a:path h="2500951" w="4784963">
                <a:moveTo>
                  <a:pt x="0" y="0"/>
                </a:moveTo>
                <a:lnTo>
                  <a:pt x="4784963" y="0"/>
                </a:lnTo>
                <a:lnTo>
                  <a:pt x="4784963" y="2500951"/>
                </a:lnTo>
                <a:lnTo>
                  <a:pt x="0" y="250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000"/>
            </a:blip>
            <a:stretch>
              <a:fillRect l="-1743" t="-3351" r="0" b="-33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94740"/>
            <a:ext cx="8731679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LIST ALL CUSTOMERS WHO HAVE PLACED ATLEAST ONE ORDER.</a:t>
            </a:r>
          </a:p>
          <a:p>
            <a:pPr algn="ctr">
              <a:lnSpc>
                <a:spcPts val="4893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72920" y="5691633"/>
            <a:ext cx="1604889" cy="2204959"/>
          </a:xfrm>
          <a:custGeom>
            <a:avLst/>
            <a:gdLst/>
            <a:ahLst/>
            <a:cxnLst/>
            <a:rect r="r" b="b" t="t" l="l"/>
            <a:pathLst>
              <a:path h="2204959" w="1604889">
                <a:moveTo>
                  <a:pt x="0" y="0"/>
                </a:moveTo>
                <a:lnTo>
                  <a:pt x="1604889" y="0"/>
                </a:lnTo>
                <a:lnTo>
                  <a:pt x="1604889" y="2204959"/>
                </a:lnTo>
                <a:lnTo>
                  <a:pt x="0" y="22049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4936" y="3731141"/>
            <a:ext cx="8509064" cy="5109706"/>
            <a:chOff x="0" y="0"/>
            <a:chExt cx="2241070" cy="13457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1070" cy="1345766"/>
            </a:xfrm>
            <a:custGeom>
              <a:avLst/>
              <a:gdLst/>
              <a:ahLst/>
              <a:cxnLst/>
              <a:rect r="r" b="b" t="t" l="l"/>
              <a:pathLst>
                <a:path h="1345766" w="2241070">
                  <a:moveTo>
                    <a:pt x="15467" y="0"/>
                  </a:moveTo>
                  <a:lnTo>
                    <a:pt x="2225603" y="0"/>
                  </a:lnTo>
                  <a:cubicBezTo>
                    <a:pt x="2234145" y="0"/>
                    <a:pt x="2241070" y="6925"/>
                    <a:pt x="2241070" y="15467"/>
                  </a:cubicBezTo>
                  <a:lnTo>
                    <a:pt x="2241070" y="1330299"/>
                  </a:lnTo>
                  <a:cubicBezTo>
                    <a:pt x="2241070" y="1338841"/>
                    <a:pt x="2234145" y="1345766"/>
                    <a:pt x="2225603" y="1345766"/>
                  </a:cubicBezTo>
                  <a:lnTo>
                    <a:pt x="15467" y="1345766"/>
                  </a:lnTo>
                  <a:cubicBezTo>
                    <a:pt x="6925" y="1345766"/>
                    <a:pt x="0" y="1338841"/>
                    <a:pt x="0" y="1330299"/>
                  </a:cubicBezTo>
                  <a:lnTo>
                    <a:pt x="0" y="15467"/>
                  </a:lnTo>
                  <a:cubicBezTo>
                    <a:pt x="0" y="6925"/>
                    <a:pt x="6925" y="0"/>
                    <a:pt x="15467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41070" cy="138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10369" y="755599"/>
            <a:ext cx="7437492" cy="8775802"/>
          </a:xfrm>
          <a:custGeom>
            <a:avLst/>
            <a:gdLst/>
            <a:ahLst/>
            <a:cxnLst/>
            <a:rect r="r" b="b" t="t" l="l"/>
            <a:pathLst>
              <a:path h="8775802" w="7437492">
                <a:moveTo>
                  <a:pt x="0" y="0"/>
                </a:moveTo>
                <a:lnTo>
                  <a:pt x="7437492" y="0"/>
                </a:lnTo>
                <a:lnTo>
                  <a:pt x="7437492" y="8775802"/>
                </a:lnTo>
                <a:lnTo>
                  <a:pt x="0" y="8775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49029" y="5304963"/>
            <a:ext cx="1680878" cy="2309360"/>
          </a:xfrm>
          <a:custGeom>
            <a:avLst/>
            <a:gdLst/>
            <a:ahLst/>
            <a:cxnLst/>
            <a:rect r="r" b="b" t="t" l="l"/>
            <a:pathLst>
              <a:path h="2309360" w="1680878">
                <a:moveTo>
                  <a:pt x="0" y="0"/>
                </a:moveTo>
                <a:lnTo>
                  <a:pt x="1680878" y="0"/>
                </a:lnTo>
                <a:lnTo>
                  <a:pt x="1680878" y="2309360"/>
                </a:lnTo>
                <a:lnTo>
                  <a:pt x="0" y="2309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18695" t="0" r="-1869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79243" y="7192917"/>
            <a:ext cx="3718746" cy="3094083"/>
          </a:xfrm>
          <a:custGeom>
            <a:avLst/>
            <a:gdLst/>
            <a:ahLst/>
            <a:cxnLst/>
            <a:rect r="r" b="b" t="t" l="l"/>
            <a:pathLst>
              <a:path h="3094083" w="3718746">
                <a:moveTo>
                  <a:pt x="0" y="0"/>
                </a:moveTo>
                <a:lnTo>
                  <a:pt x="3718747" y="0"/>
                </a:lnTo>
                <a:lnTo>
                  <a:pt x="3718747" y="3094083"/>
                </a:lnTo>
                <a:lnTo>
                  <a:pt x="0" y="30940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 l="-6013" t="0" r="-4752" b="-2529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8787" y="4386714"/>
            <a:ext cx="9181363" cy="3798560"/>
          </a:xfrm>
          <a:custGeom>
            <a:avLst/>
            <a:gdLst/>
            <a:ahLst/>
            <a:cxnLst/>
            <a:rect r="r" b="b" t="t" l="l"/>
            <a:pathLst>
              <a:path h="3798560" w="9181363">
                <a:moveTo>
                  <a:pt x="0" y="0"/>
                </a:moveTo>
                <a:lnTo>
                  <a:pt x="9181362" y="0"/>
                </a:lnTo>
                <a:lnTo>
                  <a:pt x="9181362" y="3798560"/>
                </a:lnTo>
                <a:lnTo>
                  <a:pt x="0" y="3798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664" r="0" b="-166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94740"/>
            <a:ext cx="8731679" cy="2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DISPLAY THE TOTAL NUMBER OF ORDERS PLACED BY EACH CUSTOMER.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414235" y="4695242"/>
            <a:ext cx="2315672" cy="3181504"/>
          </a:xfrm>
          <a:custGeom>
            <a:avLst/>
            <a:gdLst/>
            <a:ahLst/>
            <a:cxnLst/>
            <a:rect r="r" b="b" t="t" l="l"/>
            <a:pathLst>
              <a:path h="3181504" w="2315672">
                <a:moveTo>
                  <a:pt x="0" y="0"/>
                </a:moveTo>
                <a:lnTo>
                  <a:pt x="2315672" y="0"/>
                </a:lnTo>
                <a:lnTo>
                  <a:pt x="2315672" y="3181504"/>
                </a:lnTo>
                <a:lnTo>
                  <a:pt x="0" y="318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8A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31679" y="437590"/>
            <a:ext cx="9110990" cy="9411819"/>
          </a:xfrm>
          <a:custGeom>
            <a:avLst/>
            <a:gdLst/>
            <a:ahLst/>
            <a:cxnLst/>
            <a:rect r="r" b="b" t="t" l="l"/>
            <a:pathLst>
              <a:path h="9411819" w="9110990">
                <a:moveTo>
                  <a:pt x="0" y="0"/>
                </a:moveTo>
                <a:lnTo>
                  <a:pt x="9110990" y="0"/>
                </a:lnTo>
                <a:lnTo>
                  <a:pt x="9110990" y="9411820"/>
                </a:lnTo>
                <a:lnTo>
                  <a:pt x="0" y="941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8" r="0" b="-61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4936" y="4383161"/>
            <a:ext cx="7875868" cy="4875139"/>
            <a:chOff x="0" y="0"/>
            <a:chExt cx="2074303" cy="12839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74303" cy="1283987"/>
            </a:xfrm>
            <a:custGeom>
              <a:avLst/>
              <a:gdLst/>
              <a:ahLst/>
              <a:cxnLst/>
              <a:rect r="r" b="b" t="t" l="l"/>
              <a:pathLst>
                <a:path h="1283987" w="2074303">
                  <a:moveTo>
                    <a:pt x="16711" y="0"/>
                  </a:moveTo>
                  <a:lnTo>
                    <a:pt x="2057592" y="0"/>
                  </a:lnTo>
                  <a:cubicBezTo>
                    <a:pt x="2062024" y="0"/>
                    <a:pt x="2066274" y="1761"/>
                    <a:pt x="2069408" y="4895"/>
                  </a:cubicBezTo>
                  <a:cubicBezTo>
                    <a:pt x="2072542" y="8028"/>
                    <a:pt x="2074303" y="12279"/>
                    <a:pt x="2074303" y="16711"/>
                  </a:cubicBezTo>
                  <a:lnTo>
                    <a:pt x="2074303" y="1267276"/>
                  </a:lnTo>
                  <a:cubicBezTo>
                    <a:pt x="2074303" y="1271708"/>
                    <a:pt x="2072542" y="1275959"/>
                    <a:pt x="2069408" y="1279093"/>
                  </a:cubicBezTo>
                  <a:cubicBezTo>
                    <a:pt x="2066274" y="1282227"/>
                    <a:pt x="2062024" y="1283987"/>
                    <a:pt x="2057592" y="1283987"/>
                  </a:cubicBezTo>
                  <a:lnTo>
                    <a:pt x="16711" y="1283987"/>
                  </a:lnTo>
                  <a:cubicBezTo>
                    <a:pt x="12279" y="1283987"/>
                    <a:pt x="8028" y="1282227"/>
                    <a:pt x="4895" y="1279093"/>
                  </a:cubicBezTo>
                  <a:cubicBezTo>
                    <a:pt x="1761" y="1275959"/>
                    <a:pt x="0" y="1271708"/>
                    <a:pt x="0" y="1267276"/>
                  </a:cubicBezTo>
                  <a:lnTo>
                    <a:pt x="0" y="16711"/>
                  </a:lnTo>
                  <a:cubicBezTo>
                    <a:pt x="0" y="12279"/>
                    <a:pt x="1761" y="8028"/>
                    <a:pt x="4895" y="4895"/>
                  </a:cubicBezTo>
                  <a:cubicBezTo>
                    <a:pt x="8028" y="1761"/>
                    <a:pt x="12279" y="0"/>
                    <a:pt x="16711" y="0"/>
                  </a:cubicBezTo>
                  <a:close/>
                </a:path>
              </a:pathLst>
            </a:custGeom>
            <a:solidFill>
              <a:srgbClr val="61383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74303" cy="1322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0664" y="5280804"/>
            <a:ext cx="8323926" cy="3079853"/>
          </a:xfrm>
          <a:custGeom>
            <a:avLst/>
            <a:gdLst/>
            <a:ahLst/>
            <a:cxnLst/>
            <a:rect r="r" b="b" t="t" l="l"/>
            <a:pathLst>
              <a:path h="3079853" w="8323926">
                <a:moveTo>
                  <a:pt x="0" y="0"/>
                </a:moveTo>
                <a:lnTo>
                  <a:pt x="8323927" y="0"/>
                </a:lnTo>
                <a:lnTo>
                  <a:pt x="8323927" y="3079853"/>
                </a:lnTo>
                <a:lnTo>
                  <a:pt x="0" y="3079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679" y="6853209"/>
            <a:ext cx="3689005" cy="3433791"/>
          </a:xfrm>
          <a:custGeom>
            <a:avLst/>
            <a:gdLst/>
            <a:ahLst/>
            <a:cxnLst/>
            <a:rect r="r" b="b" t="t" l="l"/>
            <a:pathLst>
              <a:path h="3433791" w="3689005">
                <a:moveTo>
                  <a:pt x="0" y="0"/>
                </a:moveTo>
                <a:lnTo>
                  <a:pt x="3689005" y="0"/>
                </a:lnTo>
                <a:lnTo>
                  <a:pt x="3689005" y="3433791"/>
                </a:lnTo>
                <a:lnTo>
                  <a:pt x="0" y="3433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804303"/>
            <a:ext cx="8731679" cy="200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5436" spc="-108">
                <a:solidFill>
                  <a:srgbClr val="FF914D"/>
                </a:solidFill>
                <a:latin typeface="ITC Benguiat"/>
                <a:ea typeface="ITC Benguiat"/>
                <a:cs typeface="ITC Benguiat"/>
                <a:sym typeface="ITC Benguiat"/>
              </a:rPr>
              <a:t>FIND THE TOTAL REVENUE GENERATED BY EACH RESTAURANT.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97019" y="5522146"/>
            <a:ext cx="1937641" cy="2662127"/>
          </a:xfrm>
          <a:custGeom>
            <a:avLst/>
            <a:gdLst/>
            <a:ahLst/>
            <a:cxnLst/>
            <a:rect r="r" b="b" t="t" l="l"/>
            <a:pathLst>
              <a:path h="2662127" w="1937641">
                <a:moveTo>
                  <a:pt x="0" y="0"/>
                </a:moveTo>
                <a:lnTo>
                  <a:pt x="1937641" y="0"/>
                </a:lnTo>
                <a:lnTo>
                  <a:pt x="1937641" y="2662127"/>
                </a:lnTo>
                <a:lnTo>
                  <a:pt x="0" y="26621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</a:blip>
            <a:stretch>
              <a:fillRect l="-18695" t="0" r="-1869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DAGmBSgxvU8</dc:identifier>
  <dcterms:modified xsi:type="dcterms:W3CDTF">2011-08-01T06:04:30Z</dcterms:modified>
  <cp:revision>1</cp:revision>
  <dc:title>SWIGGY</dc:title>
</cp:coreProperties>
</file>